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2" r:id="rId5"/>
    <p:sldMasterId id="2147483731" r:id="rId6"/>
    <p:sldMasterId id="2147483760" r:id="rId7"/>
    <p:sldMasterId id="2147483772" r:id="rId8"/>
    <p:sldMasterId id="2147483775" r:id="rId9"/>
    <p:sldMasterId id="2147483793" r:id="rId10"/>
  </p:sldMasterIdLst>
  <p:notesMasterIdLst>
    <p:notesMasterId r:id="rId71"/>
  </p:notesMasterIdLst>
  <p:sldIdLst>
    <p:sldId id="257" r:id="rId11"/>
    <p:sldId id="2736" r:id="rId12"/>
    <p:sldId id="2783" r:id="rId13"/>
    <p:sldId id="2739" r:id="rId14"/>
    <p:sldId id="2784" r:id="rId15"/>
    <p:sldId id="2728" r:id="rId16"/>
    <p:sldId id="2738" r:id="rId17"/>
    <p:sldId id="273" r:id="rId18"/>
    <p:sldId id="294" r:id="rId19"/>
    <p:sldId id="296" r:id="rId20"/>
    <p:sldId id="2785" r:id="rId21"/>
    <p:sldId id="295" r:id="rId22"/>
    <p:sldId id="298" r:id="rId23"/>
    <p:sldId id="303" r:id="rId24"/>
    <p:sldId id="299" r:id="rId25"/>
    <p:sldId id="297" r:id="rId26"/>
    <p:sldId id="305" r:id="rId27"/>
    <p:sldId id="304" r:id="rId28"/>
    <p:sldId id="301" r:id="rId29"/>
    <p:sldId id="300" r:id="rId30"/>
    <p:sldId id="2786" r:id="rId31"/>
    <p:sldId id="2787" r:id="rId32"/>
    <p:sldId id="258" r:id="rId33"/>
    <p:sldId id="259" r:id="rId34"/>
    <p:sldId id="2788" r:id="rId35"/>
    <p:sldId id="2789" r:id="rId36"/>
    <p:sldId id="2790" r:id="rId37"/>
    <p:sldId id="2791" r:id="rId38"/>
    <p:sldId id="2792" r:id="rId39"/>
    <p:sldId id="2793" r:id="rId40"/>
    <p:sldId id="2794" r:id="rId41"/>
    <p:sldId id="2795" r:id="rId42"/>
    <p:sldId id="2796" r:id="rId43"/>
    <p:sldId id="2797" r:id="rId44"/>
    <p:sldId id="2798" r:id="rId45"/>
    <p:sldId id="2799" r:id="rId46"/>
    <p:sldId id="2800" r:id="rId47"/>
    <p:sldId id="2801" r:id="rId48"/>
    <p:sldId id="2802" r:id="rId49"/>
    <p:sldId id="2803" r:id="rId50"/>
    <p:sldId id="2804" r:id="rId51"/>
    <p:sldId id="2805" r:id="rId52"/>
    <p:sldId id="2806" r:id="rId53"/>
    <p:sldId id="2807" r:id="rId54"/>
    <p:sldId id="2808" r:id="rId55"/>
    <p:sldId id="2809" r:id="rId56"/>
    <p:sldId id="2810" r:id="rId57"/>
    <p:sldId id="2811" r:id="rId58"/>
    <p:sldId id="2812" r:id="rId59"/>
    <p:sldId id="2813" r:id="rId60"/>
    <p:sldId id="2814" r:id="rId61"/>
    <p:sldId id="2815" r:id="rId62"/>
    <p:sldId id="2816" r:id="rId63"/>
    <p:sldId id="2817" r:id="rId64"/>
    <p:sldId id="2818" r:id="rId65"/>
    <p:sldId id="2819" r:id="rId66"/>
    <p:sldId id="2820" r:id="rId67"/>
    <p:sldId id="2727" r:id="rId68"/>
    <p:sldId id="2821" r:id="rId69"/>
    <p:sldId id="2763"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2424"/>
    <a:srgbClr val="159FDB"/>
    <a:srgbClr val="1A8F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74DAA4-C777-4DCD-B53A-67E2C84D7E67}" v="35" dt="2023-11-21T20:14:20.5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71" autoAdjust="0"/>
    <p:restoredTop sz="94660"/>
  </p:normalViewPr>
  <p:slideViewPr>
    <p:cSldViewPr snapToGrid="0">
      <p:cViewPr varScale="1">
        <p:scale>
          <a:sx n="113" d="100"/>
          <a:sy n="113" d="100"/>
        </p:scale>
        <p:origin x="112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microsoft.com/office/2016/11/relationships/changesInfo" Target="changesInfos/changesInfo1.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bois, Alexandra GIZ" userId="6ee72dae-b07d-422e-b790-f71e998da864" providerId="ADAL" clId="{A074DAA4-C777-4DCD-B53A-67E2C84D7E67}"/>
    <pc:docChg chg="undo custSel addSld delSld modSld delMainMaster">
      <pc:chgData name="Dubois, Alexandra GIZ" userId="6ee72dae-b07d-422e-b790-f71e998da864" providerId="ADAL" clId="{A074DAA4-C777-4DCD-B53A-67E2C84D7E67}" dt="2023-11-21T20:33:36.448" v="1249" actId="1076"/>
      <pc:docMkLst>
        <pc:docMk/>
      </pc:docMkLst>
      <pc:sldChg chg="add del">
        <pc:chgData name="Dubois, Alexandra GIZ" userId="6ee72dae-b07d-422e-b790-f71e998da864" providerId="ADAL" clId="{A074DAA4-C777-4DCD-B53A-67E2C84D7E67}" dt="2023-11-21T20:06:46.947" v="666" actId="47"/>
        <pc:sldMkLst>
          <pc:docMk/>
          <pc:sldMk cId="0" sldId="256"/>
        </pc:sldMkLst>
      </pc:sldChg>
      <pc:sldChg chg="addSp delSp modSp mod">
        <pc:chgData name="Dubois, Alexandra GIZ" userId="6ee72dae-b07d-422e-b790-f71e998da864" providerId="ADAL" clId="{A074DAA4-C777-4DCD-B53A-67E2C84D7E67}" dt="2023-11-21T19:37:12.287" v="14" actId="167"/>
        <pc:sldMkLst>
          <pc:docMk/>
          <pc:sldMk cId="2574727755" sldId="257"/>
        </pc:sldMkLst>
        <pc:spChg chg="add del mod">
          <ac:chgData name="Dubois, Alexandra GIZ" userId="6ee72dae-b07d-422e-b790-f71e998da864" providerId="ADAL" clId="{A074DAA4-C777-4DCD-B53A-67E2C84D7E67}" dt="2023-11-21T19:36:23.224" v="8" actId="478"/>
          <ac:spMkLst>
            <pc:docMk/>
            <pc:sldMk cId="2574727755" sldId="257"/>
            <ac:spMk id="2" creationId="{763F4403-AB0B-0732-4324-91C77678E25E}"/>
          </ac:spMkLst>
        </pc:spChg>
        <pc:spChg chg="mod">
          <ac:chgData name="Dubois, Alexandra GIZ" userId="6ee72dae-b07d-422e-b790-f71e998da864" providerId="ADAL" clId="{A074DAA4-C777-4DCD-B53A-67E2C84D7E67}" dt="2023-11-21T19:36:00.589" v="2" actId="1076"/>
          <ac:spMkLst>
            <pc:docMk/>
            <pc:sldMk cId="2574727755" sldId="257"/>
            <ac:spMk id="5" creationId="{A3E615EE-3219-18B2-0F8B-12FEFF58A7B8}"/>
          </ac:spMkLst>
        </pc:spChg>
        <pc:picChg chg="del">
          <ac:chgData name="Dubois, Alexandra GIZ" userId="6ee72dae-b07d-422e-b790-f71e998da864" providerId="ADAL" clId="{A074DAA4-C777-4DCD-B53A-67E2C84D7E67}" dt="2023-11-21T19:37:01.309" v="11" actId="478"/>
          <ac:picMkLst>
            <pc:docMk/>
            <pc:sldMk cId="2574727755" sldId="257"/>
            <ac:picMk id="3" creationId="{4736E10D-33BD-62F5-9154-20EFC71BC7E8}"/>
          </ac:picMkLst>
        </pc:picChg>
        <pc:picChg chg="add mod ord">
          <ac:chgData name="Dubois, Alexandra GIZ" userId="6ee72dae-b07d-422e-b790-f71e998da864" providerId="ADAL" clId="{A074DAA4-C777-4DCD-B53A-67E2C84D7E67}" dt="2023-11-21T19:37:12.287" v="14" actId="167"/>
          <ac:picMkLst>
            <pc:docMk/>
            <pc:sldMk cId="2574727755" sldId="257"/>
            <ac:picMk id="6" creationId="{F647935E-2FB8-B49C-50B6-93A6675CD46A}"/>
          </ac:picMkLst>
        </pc:picChg>
        <pc:picChg chg="del">
          <ac:chgData name="Dubois, Alexandra GIZ" userId="6ee72dae-b07d-422e-b790-f71e998da864" providerId="ADAL" clId="{A074DAA4-C777-4DCD-B53A-67E2C84D7E67}" dt="2023-11-21T19:37:04.393" v="12" actId="478"/>
          <ac:picMkLst>
            <pc:docMk/>
            <pc:sldMk cId="2574727755" sldId="257"/>
            <ac:picMk id="9" creationId="{2111C50F-4E14-1062-0E4E-C241CD9D9213}"/>
          </ac:picMkLst>
        </pc:picChg>
        <pc:picChg chg="mod">
          <ac:chgData name="Dubois, Alexandra GIZ" userId="6ee72dae-b07d-422e-b790-f71e998da864" providerId="ADAL" clId="{A074DAA4-C777-4DCD-B53A-67E2C84D7E67}" dt="2023-11-21T19:36:05.748" v="4" actId="1076"/>
          <ac:picMkLst>
            <pc:docMk/>
            <pc:sldMk cId="2574727755" sldId="257"/>
            <ac:picMk id="2050" creationId="{8C8D198C-BE94-7393-4D63-B996CC97B5E1}"/>
          </ac:picMkLst>
        </pc:picChg>
        <pc:picChg chg="mod">
          <ac:chgData name="Dubois, Alexandra GIZ" userId="6ee72dae-b07d-422e-b790-f71e998da864" providerId="ADAL" clId="{A074DAA4-C777-4DCD-B53A-67E2C84D7E67}" dt="2023-11-21T19:36:04.394" v="3" actId="1076"/>
          <ac:picMkLst>
            <pc:docMk/>
            <pc:sldMk cId="2574727755" sldId="257"/>
            <ac:picMk id="2052" creationId="{459ED9C5-870D-27C9-1E5B-5A0C5A530751}"/>
          </ac:picMkLst>
        </pc:picChg>
      </pc:sldChg>
      <pc:sldChg chg="del">
        <pc:chgData name="Dubois, Alexandra GIZ" userId="6ee72dae-b07d-422e-b790-f71e998da864" providerId="ADAL" clId="{A074DAA4-C777-4DCD-B53A-67E2C84D7E67}" dt="2023-11-21T19:38:34.092" v="41" actId="47"/>
        <pc:sldMkLst>
          <pc:docMk/>
          <pc:sldMk cId="1625760274" sldId="258"/>
        </pc:sldMkLst>
      </pc:sldChg>
      <pc:sldChg chg="del">
        <pc:chgData name="Dubois, Alexandra GIZ" userId="6ee72dae-b07d-422e-b790-f71e998da864" providerId="ADAL" clId="{A074DAA4-C777-4DCD-B53A-67E2C84D7E67}" dt="2023-11-21T19:44:36.904" v="299" actId="47"/>
        <pc:sldMkLst>
          <pc:docMk/>
          <pc:sldMk cId="612981882" sldId="259"/>
        </pc:sldMkLst>
      </pc:sldChg>
      <pc:sldChg chg="add del">
        <pc:chgData name="Dubois, Alexandra GIZ" userId="6ee72dae-b07d-422e-b790-f71e998da864" providerId="ADAL" clId="{A074DAA4-C777-4DCD-B53A-67E2C84D7E67}" dt="2023-11-21T20:06:46.947" v="666" actId="47"/>
        <pc:sldMkLst>
          <pc:docMk/>
          <pc:sldMk cId="0" sldId="260"/>
        </pc:sldMkLst>
      </pc:sldChg>
      <pc:sldChg chg="add del">
        <pc:chgData name="Dubois, Alexandra GIZ" userId="6ee72dae-b07d-422e-b790-f71e998da864" providerId="ADAL" clId="{A074DAA4-C777-4DCD-B53A-67E2C84D7E67}" dt="2023-11-21T20:06:46.947" v="666" actId="47"/>
        <pc:sldMkLst>
          <pc:docMk/>
          <pc:sldMk cId="0" sldId="261"/>
        </pc:sldMkLst>
      </pc:sldChg>
      <pc:sldChg chg="add del">
        <pc:chgData name="Dubois, Alexandra GIZ" userId="6ee72dae-b07d-422e-b790-f71e998da864" providerId="ADAL" clId="{A074DAA4-C777-4DCD-B53A-67E2C84D7E67}" dt="2023-11-21T20:06:46.947" v="666" actId="47"/>
        <pc:sldMkLst>
          <pc:docMk/>
          <pc:sldMk cId="0" sldId="262"/>
        </pc:sldMkLst>
      </pc:sldChg>
      <pc:sldChg chg="add del">
        <pc:chgData name="Dubois, Alexandra GIZ" userId="6ee72dae-b07d-422e-b790-f71e998da864" providerId="ADAL" clId="{A074DAA4-C777-4DCD-B53A-67E2C84D7E67}" dt="2023-11-21T20:06:46.947" v="666" actId="47"/>
        <pc:sldMkLst>
          <pc:docMk/>
          <pc:sldMk cId="0" sldId="263"/>
        </pc:sldMkLst>
      </pc:sldChg>
      <pc:sldChg chg="add del">
        <pc:chgData name="Dubois, Alexandra GIZ" userId="6ee72dae-b07d-422e-b790-f71e998da864" providerId="ADAL" clId="{A074DAA4-C777-4DCD-B53A-67E2C84D7E67}" dt="2023-11-21T20:06:46.947" v="666" actId="47"/>
        <pc:sldMkLst>
          <pc:docMk/>
          <pc:sldMk cId="0" sldId="264"/>
        </pc:sldMkLst>
      </pc:sldChg>
      <pc:sldChg chg="add del">
        <pc:chgData name="Dubois, Alexandra GIZ" userId="6ee72dae-b07d-422e-b790-f71e998da864" providerId="ADAL" clId="{A074DAA4-C777-4DCD-B53A-67E2C84D7E67}" dt="2023-11-21T20:06:46.947" v="666" actId="47"/>
        <pc:sldMkLst>
          <pc:docMk/>
          <pc:sldMk cId="0" sldId="265"/>
        </pc:sldMkLst>
      </pc:sldChg>
      <pc:sldChg chg="add del">
        <pc:chgData name="Dubois, Alexandra GIZ" userId="6ee72dae-b07d-422e-b790-f71e998da864" providerId="ADAL" clId="{A074DAA4-C777-4DCD-B53A-67E2C84D7E67}" dt="2023-11-21T20:06:46.947" v="666" actId="47"/>
        <pc:sldMkLst>
          <pc:docMk/>
          <pc:sldMk cId="0" sldId="266"/>
        </pc:sldMkLst>
      </pc:sldChg>
      <pc:sldChg chg="add del">
        <pc:chgData name="Dubois, Alexandra GIZ" userId="6ee72dae-b07d-422e-b790-f71e998da864" providerId="ADAL" clId="{A074DAA4-C777-4DCD-B53A-67E2C84D7E67}" dt="2023-11-21T19:46:33.779" v="307" actId="47"/>
        <pc:sldMkLst>
          <pc:docMk/>
          <pc:sldMk cId="3957506841" sldId="274"/>
        </pc:sldMkLst>
      </pc:sldChg>
      <pc:sldChg chg="add del">
        <pc:chgData name="Dubois, Alexandra GIZ" userId="6ee72dae-b07d-422e-b790-f71e998da864" providerId="ADAL" clId="{A074DAA4-C777-4DCD-B53A-67E2C84D7E67}" dt="2023-11-21T19:46:33.779" v="307" actId="47"/>
        <pc:sldMkLst>
          <pc:docMk/>
          <pc:sldMk cId="3167387320" sldId="275"/>
        </pc:sldMkLst>
      </pc:sldChg>
      <pc:sldChg chg="add del">
        <pc:chgData name="Dubois, Alexandra GIZ" userId="6ee72dae-b07d-422e-b790-f71e998da864" providerId="ADAL" clId="{A074DAA4-C777-4DCD-B53A-67E2C84D7E67}" dt="2023-11-21T19:46:33.779" v="307" actId="47"/>
        <pc:sldMkLst>
          <pc:docMk/>
          <pc:sldMk cId="1020763184" sldId="285"/>
        </pc:sldMkLst>
      </pc:sldChg>
      <pc:sldChg chg="add del">
        <pc:chgData name="Dubois, Alexandra GIZ" userId="6ee72dae-b07d-422e-b790-f71e998da864" providerId="ADAL" clId="{A074DAA4-C777-4DCD-B53A-67E2C84D7E67}" dt="2023-11-21T19:46:33.779" v="307" actId="47"/>
        <pc:sldMkLst>
          <pc:docMk/>
          <pc:sldMk cId="0" sldId="286"/>
        </pc:sldMkLst>
      </pc:sldChg>
      <pc:sldChg chg="add del">
        <pc:chgData name="Dubois, Alexandra GIZ" userId="6ee72dae-b07d-422e-b790-f71e998da864" providerId="ADAL" clId="{A074DAA4-C777-4DCD-B53A-67E2C84D7E67}" dt="2023-11-21T19:46:33.779" v="307" actId="47"/>
        <pc:sldMkLst>
          <pc:docMk/>
          <pc:sldMk cId="3399670159" sldId="288"/>
        </pc:sldMkLst>
      </pc:sldChg>
      <pc:sldChg chg="add del">
        <pc:chgData name="Dubois, Alexandra GIZ" userId="6ee72dae-b07d-422e-b790-f71e998da864" providerId="ADAL" clId="{A074DAA4-C777-4DCD-B53A-67E2C84D7E67}" dt="2023-11-21T19:46:33.779" v="307" actId="47"/>
        <pc:sldMkLst>
          <pc:docMk/>
          <pc:sldMk cId="707955947" sldId="289"/>
        </pc:sldMkLst>
      </pc:sldChg>
      <pc:sldChg chg="modSp mod">
        <pc:chgData name="Dubois, Alexandra GIZ" userId="6ee72dae-b07d-422e-b790-f71e998da864" providerId="ADAL" clId="{A074DAA4-C777-4DCD-B53A-67E2C84D7E67}" dt="2023-11-21T20:01:58.760" v="637" actId="20577"/>
        <pc:sldMkLst>
          <pc:docMk/>
          <pc:sldMk cId="906922549" sldId="294"/>
        </pc:sldMkLst>
        <pc:spChg chg="mod">
          <ac:chgData name="Dubois, Alexandra GIZ" userId="6ee72dae-b07d-422e-b790-f71e998da864" providerId="ADAL" clId="{A074DAA4-C777-4DCD-B53A-67E2C84D7E67}" dt="2023-11-21T20:01:58.760" v="637" actId="20577"/>
          <ac:spMkLst>
            <pc:docMk/>
            <pc:sldMk cId="906922549" sldId="294"/>
            <ac:spMk id="12293" creationId="{00000000-0000-0000-0000-000000000000}"/>
          </ac:spMkLst>
        </pc:spChg>
      </pc:sldChg>
      <pc:sldChg chg="modSp mod">
        <pc:chgData name="Dubois, Alexandra GIZ" userId="6ee72dae-b07d-422e-b790-f71e998da864" providerId="ADAL" clId="{A074DAA4-C777-4DCD-B53A-67E2C84D7E67}" dt="2023-11-21T20:02:43.982" v="656" actId="14100"/>
        <pc:sldMkLst>
          <pc:docMk/>
          <pc:sldMk cId="886891791" sldId="296"/>
        </pc:sldMkLst>
        <pc:spChg chg="mod">
          <ac:chgData name="Dubois, Alexandra GIZ" userId="6ee72dae-b07d-422e-b790-f71e998da864" providerId="ADAL" clId="{A074DAA4-C777-4DCD-B53A-67E2C84D7E67}" dt="2023-11-21T20:02:43.982" v="656" actId="14100"/>
          <ac:spMkLst>
            <pc:docMk/>
            <pc:sldMk cId="886891791" sldId="296"/>
            <ac:spMk id="1027" creationId="{00000000-0000-0000-0000-000000000000}"/>
          </ac:spMkLst>
        </pc:spChg>
        <pc:spChg chg="mod">
          <ac:chgData name="Dubois, Alexandra GIZ" userId="6ee72dae-b07d-422e-b790-f71e998da864" providerId="ADAL" clId="{A074DAA4-C777-4DCD-B53A-67E2C84D7E67}" dt="2023-11-21T20:02:37.019" v="655" actId="20577"/>
          <ac:spMkLst>
            <pc:docMk/>
            <pc:sldMk cId="886891791" sldId="296"/>
            <ac:spMk id="12293" creationId="{00000000-0000-0000-0000-000000000000}"/>
          </ac:spMkLst>
        </pc:spChg>
      </pc:sldChg>
      <pc:sldChg chg="modSp mod">
        <pc:chgData name="Dubois, Alexandra GIZ" userId="6ee72dae-b07d-422e-b790-f71e998da864" providerId="ADAL" clId="{A074DAA4-C777-4DCD-B53A-67E2C84D7E67}" dt="2023-11-21T20:04:38.126" v="661" actId="14100"/>
        <pc:sldMkLst>
          <pc:docMk/>
          <pc:sldMk cId="225140856" sldId="297"/>
        </pc:sldMkLst>
        <pc:spChg chg="mod">
          <ac:chgData name="Dubois, Alexandra GIZ" userId="6ee72dae-b07d-422e-b790-f71e998da864" providerId="ADAL" clId="{A074DAA4-C777-4DCD-B53A-67E2C84D7E67}" dt="2023-11-21T20:04:38.126" v="661" actId="14100"/>
          <ac:spMkLst>
            <pc:docMk/>
            <pc:sldMk cId="225140856" sldId="297"/>
            <ac:spMk id="5" creationId="{00000000-0000-0000-0000-000000000000}"/>
          </ac:spMkLst>
        </pc:spChg>
      </pc:sldChg>
      <pc:sldChg chg="modSp mod">
        <pc:chgData name="Dubois, Alexandra GIZ" userId="6ee72dae-b07d-422e-b790-f71e998da864" providerId="ADAL" clId="{A074DAA4-C777-4DCD-B53A-67E2C84D7E67}" dt="2023-11-21T20:04:22.756" v="660" actId="14100"/>
        <pc:sldMkLst>
          <pc:docMk/>
          <pc:sldMk cId="1019487131" sldId="299"/>
        </pc:sldMkLst>
        <pc:spChg chg="mod">
          <ac:chgData name="Dubois, Alexandra GIZ" userId="6ee72dae-b07d-422e-b790-f71e998da864" providerId="ADAL" clId="{A074DAA4-C777-4DCD-B53A-67E2C84D7E67}" dt="2023-11-21T19:44:11.081" v="295" actId="27636"/>
          <ac:spMkLst>
            <pc:docMk/>
            <pc:sldMk cId="1019487131" sldId="299"/>
            <ac:spMk id="2" creationId="{00000000-0000-0000-0000-000000000000}"/>
          </ac:spMkLst>
        </pc:spChg>
        <pc:spChg chg="mod">
          <ac:chgData name="Dubois, Alexandra GIZ" userId="6ee72dae-b07d-422e-b790-f71e998da864" providerId="ADAL" clId="{A074DAA4-C777-4DCD-B53A-67E2C84D7E67}" dt="2023-11-21T20:04:22.756" v="660" actId="14100"/>
          <ac:spMkLst>
            <pc:docMk/>
            <pc:sldMk cId="1019487131" sldId="299"/>
            <ac:spMk id="3" creationId="{00000000-0000-0000-0000-000000000000}"/>
          </ac:spMkLst>
        </pc:spChg>
      </pc:sldChg>
      <pc:sldChg chg="modSp mod">
        <pc:chgData name="Dubois, Alexandra GIZ" userId="6ee72dae-b07d-422e-b790-f71e998da864" providerId="ADAL" clId="{A074DAA4-C777-4DCD-B53A-67E2C84D7E67}" dt="2023-11-21T19:44:11.097" v="298" actId="27636"/>
        <pc:sldMkLst>
          <pc:docMk/>
          <pc:sldMk cId="749759416" sldId="301"/>
        </pc:sldMkLst>
        <pc:spChg chg="mod">
          <ac:chgData name="Dubois, Alexandra GIZ" userId="6ee72dae-b07d-422e-b790-f71e998da864" providerId="ADAL" clId="{A074DAA4-C777-4DCD-B53A-67E2C84D7E67}" dt="2023-11-21T19:44:11.097" v="298" actId="27636"/>
          <ac:spMkLst>
            <pc:docMk/>
            <pc:sldMk cId="749759416" sldId="301"/>
            <ac:spMk id="2" creationId="{00000000-0000-0000-0000-000000000000}"/>
          </ac:spMkLst>
        </pc:spChg>
      </pc:sldChg>
      <pc:sldChg chg="modSp mod">
        <pc:chgData name="Dubois, Alexandra GIZ" userId="6ee72dae-b07d-422e-b790-f71e998da864" providerId="ADAL" clId="{A074DAA4-C777-4DCD-B53A-67E2C84D7E67}" dt="2023-11-21T20:03:38.788" v="658" actId="14100"/>
        <pc:sldMkLst>
          <pc:docMk/>
          <pc:sldMk cId="1437062135" sldId="303"/>
        </pc:sldMkLst>
        <pc:spChg chg="mod">
          <ac:chgData name="Dubois, Alexandra GIZ" userId="6ee72dae-b07d-422e-b790-f71e998da864" providerId="ADAL" clId="{A074DAA4-C777-4DCD-B53A-67E2C84D7E67}" dt="2023-11-21T20:03:36.510" v="657" actId="14100"/>
          <ac:spMkLst>
            <pc:docMk/>
            <pc:sldMk cId="1437062135" sldId="303"/>
            <ac:spMk id="118" creationId="{00000000-0000-0000-0000-000000000000}"/>
          </ac:spMkLst>
        </pc:spChg>
        <pc:spChg chg="mod">
          <ac:chgData name="Dubois, Alexandra GIZ" userId="6ee72dae-b07d-422e-b790-f71e998da864" providerId="ADAL" clId="{A074DAA4-C777-4DCD-B53A-67E2C84D7E67}" dt="2023-11-21T20:03:38.788" v="658" actId="14100"/>
          <ac:spMkLst>
            <pc:docMk/>
            <pc:sldMk cId="1437062135" sldId="303"/>
            <ac:spMk id="119" creationId="{00000000-0000-0000-0000-000000000000}"/>
          </ac:spMkLst>
        </pc:spChg>
      </pc:sldChg>
      <pc:sldChg chg="modSp mod">
        <pc:chgData name="Dubois, Alexandra GIZ" userId="6ee72dae-b07d-422e-b790-f71e998da864" providerId="ADAL" clId="{A074DAA4-C777-4DCD-B53A-67E2C84D7E67}" dt="2023-11-21T20:05:29.232" v="665" actId="1076"/>
        <pc:sldMkLst>
          <pc:docMk/>
          <pc:sldMk cId="1274383535" sldId="304"/>
        </pc:sldMkLst>
        <pc:spChg chg="mod">
          <ac:chgData name="Dubois, Alexandra GIZ" userId="6ee72dae-b07d-422e-b790-f71e998da864" providerId="ADAL" clId="{A074DAA4-C777-4DCD-B53A-67E2C84D7E67}" dt="2023-11-21T20:05:29.232" v="665" actId="1076"/>
          <ac:spMkLst>
            <pc:docMk/>
            <pc:sldMk cId="1274383535" sldId="304"/>
            <ac:spMk id="15" creationId="{00000000-0000-0000-0000-000000000000}"/>
          </ac:spMkLst>
        </pc:spChg>
        <pc:spChg chg="mod">
          <ac:chgData name="Dubois, Alexandra GIZ" userId="6ee72dae-b07d-422e-b790-f71e998da864" providerId="ADAL" clId="{A074DAA4-C777-4DCD-B53A-67E2C84D7E67}" dt="2023-11-21T19:44:11.097" v="297" actId="27636"/>
          <ac:spMkLst>
            <pc:docMk/>
            <pc:sldMk cId="1274383535" sldId="304"/>
            <ac:spMk id="27650" creationId="{00000000-0000-0000-0000-000000000000}"/>
          </ac:spMkLst>
        </pc:spChg>
      </pc:sldChg>
      <pc:sldChg chg="modSp mod">
        <pc:chgData name="Dubois, Alexandra GIZ" userId="6ee72dae-b07d-422e-b790-f71e998da864" providerId="ADAL" clId="{A074DAA4-C777-4DCD-B53A-67E2C84D7E67}" dt="2023-11-21T19:44:11.081" v="296" actId="27636"/>
        <pc:sldMkLst>
          <pc:docMk/>
          <pc:sldMk cId="1923627597" sldId="305"/>
        </pc:sldMkLst>
        <pc:spChg chg="mod">
          <ac:chgData name="Dubois, Alexandra GIZ" userId="6ee72dae-b07d-422e-b790-f71e998da864" providerId="ADAL" clId="{A074DAA4-C777-4DCD-B53A-67E2C84D7E67}" dt="2023-11-21T19:44:11.081" v="296" actId="27636"/>
          <ac:spMkLst>
            <pc:docMk/>
            <pc:sldMk cId="1923627597" sldId="305"/>
            <ac:spMk id="2" creationId="{00000000-0000-0000-0000-000000000000}"/>
          </ac:spMkLst>
        </pc:spChg>
      </pc:sldChg>
      <pc:sldChg chg="modSp mod">
        <pc:chgData name="Dubois, Alexandra GIZ" userId="6ee72dae-b07d-422e-b790-f71e998da864" providerId="ADAL" clId="{A074DAA4-C777-4DCD-B53A-67E2C84D7E67}" dt="2023-11-21T19:47:48.060" v="337" actId="20577"/>
        <pc:sldMkLst>
          <pc:docMk/>
          <pc:sldMk cId="2906218073" sldId="2727"/>
        </pc:sldMkLst>
        <pc:spChg chg="mod">
          <ac:chgData name="Dubois, Alexandra GIZ" userId="6ee72dae-b07d-422e-b790-f71e998da864" providerId="ADAL" clId="{A074DAA4-C777-4DCD-B53A-67E2C84D7E67}" dt="2023-11-21T19:47:48.060" v="337" actId="20577"/>
          <ac:spMkLst>
            <pc:docMk/>
            <pc:sldMk cId="2906218073" sldId="2727"/>
            <ac:spMk id="2" creationId="{6428267B-7EFE-8E83-0064-5BDD27F378EB}"/>
          </ac:spMkLst>
        </pc:spChg>
      </pc:sldChg>
      <pc:sldChg chg="addSp delSp modSp mod">
        <pc:chgData name="Dubois, Alexandra GIZ" userId="6ee72dae-b07d-422e-b790-f71e998da864" providerId="ADAL" clId="{A074DAA4-C777-4DCD-B53A-67E2C84D7E67}" dt="2023-11-21T19:40:29.820" v="74" actId="1076"/>
        <pc:sldMkLst>
          <pc:docMk/>
          <pc:sldMk cId="2204812299" sldId="2728"/>
        </pc:sldMkLst>
        <pc:spChg chg="mod">
          <ac:chgData name="Dubois, Alexandra GIZ" userId="6ee72dae-b07d-422e-b790-f71e998da864" providerId="ADAL" clId="{A074DAA4-C777-4DCD-B53A-67E2C84D7E67}" dt="2023-11-21T19:39:35.710" v="69" actId="20577"/>
          <ac:spMkLst>
            <pc:docMk/>
            <pc:sldMk cId="2204812299" sldId="2728"/>
            <ac:spMk id="5" creationId="{43D3EFB7-9E83-99A1-DA0D-D9D297CB4DD3}"/>
          </ac:spMkLst>
        </pc:spChg>
        <pc:picChg chg="add mod">
          <ac:chgData name="Dubois, Alexandra GIZ" userId="6ee72dae-b07d-422e-b790-f71e998da864" providerId="ADAL" clId="{A074DAA4-C777-4DCD-B53A-67E2C84D7E67}" dt="2023-11-21T19:40:29.820" v="74" actId="1076"/>
          <ac:picMkLst>
            <pc:docMk/>
            <pc:sldMk cId="2204812299" sldId="2728"/>
            <ac:picMk id="3" creationId="{ECD029EC-780B-1A3B-0AED-E7ED6677A6E8}"/>
          </ac:picMkLst>
        </pc:picChg>
        <pc:picChg chg="del">
          <ac:chgData name="Dubois, Alexandra GIZ" userId="6ee72dae-b07d-422e-b790-f71e998da864" providerId="ADAL" clId="{A074DAA4-C777-4DCD-B53A-67E2C84D7E67}" dt="2023-11-21T19:39:41.484" v="70" actId="478"/>
          <ac:picMkLst>
            <pc:docMk/>
            <pc:sldMk cId="2204812299" sldId="2728"/>
            <ac:picMk id="6" creationId="{A69C6E41-C6E4-C5F1-E0AA-CC9C204B4C10}"/>
          </ac:picMkLst>
        </pc:picChg>
      </pc:sldChg>
      <pc:sldChg chg="del">
        <pc:chgData name="Dubois, Alexandra GIZ" userId="6ee72dae-b07d-422e-b790-f71e998da864" providerId="ADAL" clId="{A074DAA4-C777-4DCD-B53A-67E2C84D7E67}" dt="2023-11-21T19:48:35.724" v="339" actId="47"/>
        <pc:sldMkLst>
          <pc:docMk/>
          <pc:sldMk cId="3582263835" sldId="2730"/>
        </pc:sldMkLst>
      </pc:sldChg>
      <pc:sldChg chg="del">
        <pc:chgData name="Dubois, Alexandra GIZ" userId="6ee72dae-b07d-422e-b790-f71e998da864" providerId="ADAL" clId="{A074DAA4-C777-4DCD-B53A-67E2C84D7E67}" dt="2023-11-21T19:38:13.958" v="38" actId="47"/>
        <pc:sldMkLst>
          <pc:docMk/>
          <pc:sldMk cId="936847205" sldId="2735"/>
        </pc:sldMkLst>
      </pc:sldChg>
      <pc:sldChg chg="addSp delSp modSp mod">
        <pc:chgData name="Dubois, Alexandra GIZ" userId="6ee72dae-b07d-422e-b790-f71e998da864" providerId="ADAL" clId="{A074DAA4-C777-4DCD-B53A-67E2C84D7E67}" dt="2023-11-21T19:37:46.248" v="37" actId="20577"/>
        <pc:sldMkLst>
          <pc:docMk/>
          <pc:sldMk cId="2874322704" sldId="2736"/>
        </pc:sldMkLst>
        <pc:spChg chg="mod">
          <ac:chgData name="Dubois, Alexandra GIZ" userId="6ee72dae-b07d-422e-b790-f71e998da864" providerId="ADAL" clId="{A074DAA4-C777-4DCD-B53A-67E2C84D7E67}" dt="2023-11-21T19:37:46.248" v="37" actId="20577"/>
          <ac:spMkLst>
            <pc:docMk/>
            <pc:sldMk cId="2874322704" sldId="2736"/>
            <ac:spMk id="2" creationId="{B3C8DB21-832B-D317-C002-2631FDE34884}"/>
          </ac:spMkLst>
        </pc:spChg>
        <pc:picChg chg="del">
          <ac:chgData name="Dubois, Alexandra GIZ" userId="6ee72dae-b07d-422e-b790-f71e998da864" providerId="ADAL" clId="{A074DAA4-C777-4DCD-B53A-67E2C84D7E67}" dt="2023-11-21T19:37:22.312" v="15" actId="478"/>
          <ac:picMkLst>
            <pc:docMk/>
            <pc:sldMk cId="2874322704" sldId="2736"/>
            <ac:picMk id="3" creationId="{4736E10D-33BD-62F5-9154-20EFC71BC7E8}"/>
          </ac:picMkLst>
        </pc:picChg>
        <pc:picChg chg="add mod ord">
          <ac:chgData name="Dubois, Alexandra GIZ" userId="6ee72dae-b07d-422e-b790-f71e998da864" providerId="ADAL" clId="{A074DAA4-C777-4DCD-B53A-67E2C84D7E67}" dt="2023-11-21T19:37:27.102" v="17" actId="167"/>
          <ac:picMkLst>
            <pc:docMk/>
            <pc:sldMk cId="2874322704" sldId="2736"/>
            <ac:picMk id="14" creationId="{088BD718-9F8D-A2DF-974E-46B3F494EE14}"/>
          </ac:picMkLst>
        </pc:picChg>
      </pc:sldChg>
      <pc:sldChg chg="del">
        <pc:chgData name="Dubois, Alexandra GIZ" userId="6ee72dae-b07d-422e-b790-f71e998da864" providerId="ADAL" clId="{A074DAA4-C777-4DCD-B53A-67E2C84D7E67}" dt="2023-11-21T19:38:13.958" v="38" actId="47"/>
        <pc:sldMkLst>
          <pc:docMk/>
          <pc:sldMk cId="98367724" sldId="2737"/>
        </pc:sldMkLst>
      </pc:sldChg>
      <pc:sldChg chg="addSp delSp modSp mod modAnim">
        <pc:chgData name="Dubois, Alexandra GIZ" userId="6ee72dae-b07d-422e-b790-f71e998da864" providerId="ADAL" clId="{A074DAA4-C777-4DCD-B53A-67E2C84D7E67}" dt="2023-11-21T19:58:16.955" v="573" actId="20577"/>
        <pc:sldMkLst>
          <pc:docMk/>
          <pc:sldMk cId="1861071400" sldId="2738"/>
        </pc:sldMkLst>
        <pc:spChg chg="add del mod">
          <ac:chgData name="Dubois, Alexandra GIZ" userId="6ee72dae-b07d-422e-b790-f71e998da864" providerId="ADAL" clId="{A074DAA4-C777-4DCD-B53A-67E2C84D7E67}" dt="2023-11-21T19:57:59.832" v="565"/>
          <ac:spMkLst>
            <pc:docMk/>
            <pc:sldMk cId="1861071400" sldId="2738"/>
            <ac:spMk id="2" creationId="{032106ED-1AB8-D6CD-ABD4-7F6A303A0F62}"/>
          </ac:spMkLst>
        </pc:spChg>
        <pc:spChg chg="mod">
          <ac:chgData name="Dubois, Alexandra GIZ" userId="6ee72dae-b07d-422e-b790-f71e998da864" providerId="ADAL" clId="{A074DAA4-C777-4DCD-B53A-67E2C84D7E67}" dt="2023-11-21T19:40:53.237" v="83" actId="20577"/>
          <ac:spMkLst>
            <pc:docMk/>
            <pc:sldMk cId="1861071400" sldId="2738"/>
            <ac:spMk id="10" creationId="{43B37FE9-F3E1-8FF3-A9C7-7DBC16972C73}"/>
          </ac:spMkLst>
        </pc:spChg>
        <pc:graphicFrameChg chg="mod modGraphic">
          <ac:chgData name="Dubois, Alexandra GIZ" userId="6ee72dae-b07d-422e-b790-f71e998da864" providerId="ADAL" clId="{A074DAA4-C777-4DCD-B53A-67E2C84D7E67}" dt="2023-11-21T19:58:16.955" v="573" actId="20577"/>
          <ac:graphicFrameMkLst>
            <pc:docMk/>
            <pc:sldMk cId="1861071400" sldId="2738"/>
            <ac:graphicFrameMk id="6" creationId="{0856B872-DDB1-8E37-966A-DC0E35352BBE}"/>
          </ac:graphicFrameMkLst>
        </pc:graphicFrameChg>
      </pc:sldChg>
      <pc:sldChg chg="addSp delSp modSp add mod addAnim delAnim modAnim">
        <pc:chgData name="Dubois, Alexandra GIZ" userId="6ee72dae-b07d-422e-b790-f71e998da864" providerId="ADAL" clId="{A074DAA4-C777-4DCD-B53A-67E2C84D7E67}" dt="2023-11-21T19:56:16.577" v="549"/>
        <pc:sldMkLst>
          <pc:docMk/>
          <pc:sldMk cId="3687655961" sldId="2739"/>
        </pc:sldMkLst>
        <pc:spChg chg="add mod">
          <ac:chgData name="Dubois, Alexandra GIZ" userId="6ee72dae-b07d-422e-b790-f71e998da864" providerId="ADAL" clId="{A074DAA4-C777-4DCD-B53A-67E2C84D7E67}" dt="2023-11-21T19:55:42.435" v="546" actId="20577"/>
          <ac:spMkLst>
            <pc:docMk/>
            <pc:sldMk cId="3687655961" sldId="2739"/>
            <ac:spMk id="5" creationId="{8ADAEB9A-F3E5-646E-6DA9-2ECF6554565D}"/>
          </ac:spMkLst>
        </pc:spChg>
        <pc:spChg chg="mod">
          <ac:chgData name="Dubois, Alexandra GIZ" userId="6ee72dae-b07d-422e-b790-f71e998da864" providerId="ADAL" clId="{A074DAA4-C777-4DCD-B53A-67E2C84D7E67}" dt="2023-11-21T19:55:27.507" v="490"/>
          <ac:spMkLst>
            <pc:docMk/>
            <pc:sldMk cId="3687655961" sldId="2739"/>
            <ac:spMk id="8" creationId="{2E32BCAD-B27C-416F-BD69-699A768AD332}"/>
          </ac:spMkLst>
        </pc:spChg>
        <pc:spChg chg="mod">
          <ac:chgData name="Dubois, Alexandra GIZ" userId="6ee72dae-b07d-422e-b790-f71e998da864" providerId="ADAL" clId="{A074DAA4-C777-4DCD-B53A-67E2C84D7E67}" dt="2023-11-21T19:55:27.507" v="490"/>
          <ac:spMkLst>
            <pc:docMk/>
            <pc:sldMk cId="3687655961" sldId="2739"/>
            <ac:spMk id="9" creationId="{9D4F534C-74AC-5483-E7B7-086C68130846}"/>
          </ac:spMkLst>
        </pc:spChg>
        <pc:spChg chg="mod">
          <ac:chgData name="Dubois, Alexandra GIZ" userId="6ee72dae-b07d-422e-b790-f71e998da864" providerId="ADAL" clId="{A074DAA4-C777-4DCD-B53A-67E2C84D7E67}" dt="2023-11-21T19:55:27.507" v="490"/>
          <ac:spMkLst>
            <pc:docMk/>
            <pc:sldMk cId="3687655961" sldId="2739"/>
            <ac:spMk id="10" creationId="{F9CD5CBA-B7D5-C490-776E-1BB6EA914196}"/>
          </ac:spMkLst>
        </pc:spChg>
        <pc:spChg chg="mod">
          <ac:chgData name="Dubois, Alexandra GIZ" userId="6ee72dae-b07d-422e-b790-f71e998da864" providerId="ADAL" clId="{A074DAA4-C777-4DCD-B53A-67E2C84D7E67}" dt="2023-11-21T19:55:27.507" v="490"/>
          <ac:spMkLst>
            <pc:docMk/>
            <pc:sldMk cId="3687655961" sldId="2739"/>
            <ac:spMk id="12" creationId="{82219BB4-517C-2CF8-C0B0-355ECD3AE190}"/>
          </ac:spMkLst>
        </pc:spChg>
        <pc:spChg chg="add del mod">
          <ac:chgData name="Dubois, Alexandra GIZ" userId="6ee72dae-b07d-422e-b790-f71e998da864" providerId="ADAL" clId="{A074DAA4-C777-4DCD-B53A-67E2C84D7E67}" dt="2023-11-21T19:55:26.236" v="489" actId="478"/>
          <ac:spMkLst>
            <pc:docMk/>
            <pc:sldMk cId="3687655961" sldId="2739"/>
            <ac:spMk id="19" creationId="{25FC08A2-0242-55FD-6C12-B1F27153A85A}"/>
          </ac:spMkLst>
        </pc:spChg>
        <pc:spChg chg="add mod">
          <ac:chgData name="Dubois, Alexandra GIZ" userId="6ee72dae-b07d-422e-b790-f71e998da864" providerId="ADAL" clId="{A074DAA4-C777-4DCD-B53A-67E2C84D7E67}" dt="2023-11-21T19:55:51.567" v="547"/>
          <ac:spMkLst>
            <pc:docMk/>
            <pc:sldMk cId="3687655961" sldId="2739"/>
            <ac:spMk id="20" creationId="{C9EA02FF-1E3D-57AF-91FD-80EEAE7A8B4F}"/>
          </ac:spMkLst>
        </pc:spChg>
        <pc:spChg chg="add mod">
          <ac:chgData name="Dubois, Alexandra GIZ" userId="6ee72dae-b07d-422e-b790-f71e998da864" providerId="ADAL" clId="{A074DAA4-C777-4DCD-B53A-67E2C84D7E67}" dt="2023-11-21T19:55:59.750" v="548"/>
          <ac:spMkLst>
            <pc:docMk/>
            <pc:sldMk cId="3687655961" sldId="2739"/>
            <ac:spMk id="21" creationId="{2D18282D-0289-5744-1B9A-1AEB19BFB482}"/>
          </ac:spMkLst>
        </pc:spChg>
        <pc:grpChg chg="add del mod">
          <ac:chgData name="Dubois, Alexandra GIZ" userId="6ee72dae-b07d-422e-b790-f71e998da864" providerId="ADAL" clId="{A074DAA4-C777-4DCD-B53A-67E2C84D7E67}" dt="2023-11-21T19:55:23.963" v="488" actId="478"/>
          <ac:grpSpMkLst>
            <pc:docMk/>
            <pc:sldMk cId="3687655961" sldId="2739"/>
            <ac:grpSpMk id="2" creationId="{82DE237D-77C8-CC0C-BE5C-50A13779F69A}"/>
          </ac:grpSpMkLst>
        </pc:grpChg>
        <pc:grpChg chg="add mod">
          <ac:chgData name="Dubois, Alexandra GIZ" userId="6ee72dae-b07d-422e-b790-f71e998da864" providerId="ADAL" clId="{A074DAA4-C777-4DCD-B53A-67E2C84D7E67}" dt="2023-11-21T19:55:27.507" v="490"/>
          <ac:grpSpMkLst>
            <pc:docMk/>
            <pc:sldMk cId="3687655961" sldId="2739"/>
            <ac:grpSpMk id="6" creationId="{9D8D029C-5C54-20FA-ECD5-6026C89491E2}"/>
          </ac:grpSpMkLst>
        </pc:grpChg>
        <pc:grpChg chg="mod">
          <ac:chgData name="Dubois, Alexandra GIZ" userId="6ee72dae-b07d-422e-b790-f71e998da864" providerId="ADAL" clId="{A074DAA4-C777-4DCD-B53A-67E2C84D7E67}" dt="2023-11-21T19:55:27.507" v="490"/>
          <ac:grpSpMkLst>
            <pc:docMk/>
            <pc:sldMk cId="3687655961" sldId="2739"/>
            <ac:grpSpMk id="7" creationId="{5CC9DF70-E811-8B8A-1610-182FBBEDCF34}"/>
          </ac:grpSpMkLst>
        </pc:grpChg>
        <pc:picChg chg="mod">
          <ac:chgData name="Dubois, Alexandra GIZ" userId="6ee72dae-b07d-422e-b790-f71e998da864" providerId="ADAL" clId="{A074DAA4-C777-4DCD-B53A-67E2C84D7E67}" dt="2023-11-21T19:55:27.507" v="490"/>
          <ac:picMkLst>
            <pc:docMk/>
            <pc:sldMk cId="3687655961" sldId="2739"/>
            <ac:picMk id="11" creationId="{4BF7BBE6-5FCF-00BA-782D-724646382C67}"/>
          </ac:picMkLst>
        </pc:picChg>
      </pc:sldChg>
      <pc:sldChg chg="add del">
        <pc:chgData name="Dubois, Alexandra GIZ" userId="6ee72dae-b07d-422e-b790-f71e998da864" providerId="ADAL" clId="{A074DAA4-C777-4DCD-B53A-67E2C84D7E67}" dt="2023-11-21T20:06:46.947" v="666" actId="47"/>
        <pc:sldMkLst>
          <pc:docMk/>
          <pc:sldMk cId="0" sldId="2740"/>
        </pc:sldMkLst>
      </pc:sldChg>
      <pc:sldChg chg="add del">
        <pc:chgData name="Dubois, Alexandra GIZ" userId="6ee72dae-b07d-422e-b790-f71e998da864" providerId="ADAL" clId="{A074DAA4-C777-4DCD-B53A-67E2C84D7E67}" dt="2023-11-21T20:06:46.947" v="666" actId="47"/>
        <pc:sldMkLst>
          <pc:docMk/>
          <pc:sldMk cId="0" sldId="2741"/>
        </pc:sldMkLst>
      </pc:sldChg>
      <pc:sldChg chg="add del">
        <pc:chgData name="Dubois, Alexandra GIZ" userId="6ee72dae-b07d-422e-b790-f71e998da864" providerId="ADAL" clId="{A074DAA4-C777-4DCD-B53A-67E2C84D7E67}" dt="2023-11-21T20:06:46.947" v="666" actId="47"/>
        <pc:sldMkLst>
          <pc:docMk/>
          <pc:sldMk cId="0" sldId="2742"/>
        </pc:sldMkLst>
      </pc:sldChg>
      <pc:sldChg chg="add del">
        <pc:chgData name="Dubois, Alexandra GIZ" userId="6ee72dae-b07d-422e-b790-f71e998da864" providerId="ADAL" clId="{A074DAA4-C777-4DCD-B53A-67E2C84D7E67}" dt="2023-11-21T19:46:33.779" v="307" actId="47"/>
        <pc:sldMkLst>
          <pc:docMk/>
          <pc:sldMk cId="0" sldId="2743"/>
        </pc:sldMkLst>
      </pc:sldChg>
      <pc:sldChg chg="add del">
        <pc:chgData name="Dubois, Alexandra GIZ" userId="6ee72dae-b07d-422e-b790-f71e998da864" providerId="ADAL" clId="{A074DAA4-C777-4DCD-B53A-67E2C84D7E67}" dt="2023-11-21T19:46:33.779" v="307" actId="47"/>
        <pc:sldMkLst>
          <pc:docMk/>
          <pc:sldMk cId="0" sldId="2744"/>
        </pc:sldMkLst>
      </pc:sldChg>
      <pc:sldChg chg="del">
        <pc:chgData name="Dubois, Alexandra GIZ" userId="6ee72dae-b07d-422e-b790-f71e998da864" providerId="ADAL" clId="{A074DAA4-C777-4DCD-B53A-67E2C84D7E67}" dt="2023-11-21T19:47:27.519" v="309" actId="47"/>
        <pc:sldMkLst>
          <pc:docMk/>
          <pc:sldMk cId="0" sldId="2752"/>
        </pc:sldMkLst>
      </pc:sldChg>
      <pc:sldChg chg="del">
        <pc:chgData name="Dubois, Alexandra GIZ" userId="6ee72dae-b07d-422e-b790-f71e998da864" providerId="ADAL" clId="{A074DAA4-C777-4DCD-B53A-67E2C84D7E67}" dt="2023-11-21T19:47:27.519" v="309" actId="47"/>
        <pc:sldMkLst>
          <pc:docMk/>
          <pc:sldMk cId="0" sldId="2753"/>
        </pc:sldMkLst>
      </pc:sldChg>
      <pc:sldChg chg="del">
        <pc:chgData name="Dubois, Alexandra GIZ" userId="6ee72dae-b07d-422e-b790-f71e998da864" providerId="ADAL" clId="{A074DAA4-C777-4DCD-B53A-67E2C84D7E67}" dt="2023-11-21T19:47:27.519" v="309" actId="47"/>
        <pc:sldMkLst>
          <pc:docMk/>
          <pc:sldMk cId="0" sldId="2754"/>
        </pc:sldMkLst>
      </pc:sldChg>
      <pc:sldChg chg="del">
        <pc:chgData name="Dubois, Alexandra GIZ" userId="6ee72dae-b07d-422e-b790-f71e998da864" providerId="ADAL" clId="{A074DAA4-C777-4DCD-B53A-67E2C84D7E67}" dt="2023-11-21T19:47:27.519" v="309" actId="47"/>
        <pc:sldMkLst>
          <pc:docMk/>
          <pc:sldMk cId="0" sldId="2755"/>
        </pc:sldMkLst>
      </pc:sldChg>
      <pc:sldChg chg="del">
        <pc:chgData name="Dubois, Alexandra GIZ" userId="6ee72dae-b07d-422e-b790-f71e998da864" providerId="ADAL" clId="{A074DAA4-C777-4DCD-B53A-67E2C84D7E67}" dt="2023-11-21T19:47:27.519" v="309" actId="47"/>
        <pc:sldMkLst>
          <pc:docMk/>
          <pc:sldMk cId="0" sldId="2756"/>
        </pc:sldMkLst>
      </pc:sldChg>
      <pc:sldChg chg="del">
        <pc:chgData name="Dubois, Alexandra GIZ" userId="6ee72dae-b07d-422e-b790-f71e998da864" providerId="ADAL" clId="{A074DAA4-C777-4DCD-B53A-67E2C84D7E67}" dt="2023-11-21T19:47:27.519" v="309" actId="47"/>
        <pc:sldMkLst>
          <pc:docMk/>
          <pc:sldMk cId="0" sldId="2757"/>
        </pc:sldMkLst>
      </pc:sldChg>
      <pc:sldChg chg="del">
        <pc:chgData name="Dubois, Alexandra GIZ" userId="6ee72dae-b07d-422e-b790-f71e998da864" providerId="ADAL" clId="{A074DAA4-C777-4DCD-B53A-67E2C84D7E67}" dt="2023-11-21T19:47:27.519" v="309" actId="47"/>
        <pc:sldMkLst>
          <pc:docMk/>
          <pc:sldMk cId="0" sldId="2758"/>
        </pc:sldMkLst>
      </pc:sldChg>
      <pc:sldChg chg="del">
        <pc:chgData name="Dubois, Alexandra GIZ" userId="6ee72dae-b07d-422e-b790-f71e998da864" providerId="ADAL" clId="{A074DAA4-C777-4DCD-B53A-67E2C84D7E67}" dt="2023-11-21T19:47:27.519" v="309" actId="47"/>
        <pc:sldMkLst>
          <pc:docMk/>
          <pc:sldMk cId="0" sldId="2759"/>
        </pc:sldMkLst>
      </pc:sldChg>
      <pc:sldChg chg="del">
        <pc:chgData name="Dubois, Alexandra GIZ" userId="6ee72dae-b07d-422e-b790-f71e998da864" providerId="ADAL" clId="{A074DAA4-C777-4DCD-B53A-67E2C84D7E67}" dt="2023-11-21T19:47:27.519" v="309" actId="47"/>
        <pc:sldMkLst>
          <pc:docMk/>
          <pc:sldMk cId="0" sldId="2760"/>
        </pc:sldMkLst>
      </pc:sldChg>
      <pc:sldChg chg="del">
        <pc:chgData name="Dubois, Alexandra GIZ" userId="6ee72dae-b07d-422e-b790-f71e998da864" providerId="ADAL" clId="{A074DAA4-C777-4DCD-B53A-67E2C84D7E67}" dt="2023-11-21T19:47:27.519" v="309" actId="47"/>
        <pc:sldMkLst>
          <pc:docMk/>
          <pc:sldMk cId="0" sldId="2761"/>
        </pc:sldMkLst>
      </pc:sldChg>
      <pc:sldChg chg="del">
        <pc:chgData name="Dubois, Alexandra GIZ" userId="6ee72dae-b07d-422e-b790-f71e998da864" providerId="ADAL" clId="{A074DAA4-C777-4DCD-B53A-67E2C84D7E67}" dt="2023-11-21T19:47:27.519" v="309" actId="47"/>
        <pc:sldMkLst>
          <pc:docMk/>
          <pc:sldMk cId="0" sldId="2762"/>
        </pc:sldMkLst>
      </pc:sldChg>
      <pc:sldChg chg="del">
        <pc:chgData name="Dubois, Alexandra GIZ" userId="6ee72dae-b07d-422e-b790-f71e998da864" providerId="ADAL" clId="{A074DAA4-C777-4DCD-B53A-67E2C84D7E67}" dt="2023-11-21T19:44:36.904" v="299" actId="47"/>
        <pc:sldMkLst>
          <pc:docMk/>
          <pc:sldMk cId="1509361304" sldId="2764"/>
        </pc:sldMkLst>
      </pc:sldChg>
      <pc:sldChg chg="del">
        <pc:chgData name="Dubois, Alexandra GIZ" userId="6ee72dae-b07d-422e-b790-f71e998da864" providerId="ADAL" clId="{A074DAA4-C777-4DCD-B53A-67E2C84D7E67}" dt="2023-11-21T19:44:36.904" v="299" actId="47"/>
        <pc:sldMkLst>
          <pc:docMk/>
          <pc:sldMk cId="4043312165" sldId="2765"/>
        </pc:sldMkLst>
      </pc:sldChg>
      <pc:sldChg chg="del">
        <pc:chgData name="Dubois, Alexandra GIZ" userId="6ee72dae-b07d-422e-b790-f71e998da864" providerId="ADAL" clId="{A074DAA4-C777-4DCD-B53A-67E2C84D7E67}" dt="2023-11-21T19:44:36.904" v="299" actId="47"/>
        <pc:sldMkLst>
          <pc:docMk/>
          <pc:sldMk cId="2764230177" sldId="2766"/>
        </pc:sldMkLst>
      </pc:sldChg>
      <pc:sldChg chg="del">
        <pc:chgData name="Dubois, Alexandra GIZ" userId="6ee72dae-b07d-422e-b790-f71e998da864" providerId="ADAL" clId="{A074DAA4-C777-4DCD-B53A-67E2C84D7E67}" dt="2023-11-21T19:44:36.904" v="299" actId="47"/>
        <pc:sldMkLst>
          <pc:docMk/>
          <pc:sldMk cId="335648663" sldId="2767"/>
        </pc:sldMkLst>
      </pc:sldChg>
      <pc:sldChg chg="del">
        <pc:chgData name="Dubois, Alexandra GIZ" userId="6ee72dae-b07d-422e-b790-f71e998da864" providerId="ADAL" clId="{A074DAA4-C777-4DCD-B53A-67E2C84D7E67}" dt="2023-11-21T19:44:36.904" v="299" actId="47"/>
        <pc:sldMkLst>
          <pc:docMk/>
          <pc:sldMk cId="4204791575" sldId="2768"/>
        </pc:sldMkLst>
      </pc:sldChg>
      <pc:sldChg chg="del">
        <pc:chgData name="Dubois, Alexandra GIZ" userId="6ee72dae-b07d-422e-b790-f71e998da864" providerId="ADAL" clId="{A074DAA4-C777-4DCD-B53A-67E2C84D7E67}" dt="2023-11-21T19:44:36.904" v="299" actId="47"/>
        <pc:sldMkLst>
          <pc:docMk/>
          <pc:sldMk cId="4053128680" sldId="2769"/>
        </pc:sldMkLst>
      </pc:sldChg>
      <pc:sldChg chg="del">
        <pc:chgData name="Dubois, Alexandra GIZ" userId="6ee72dae-b07d-422e-b790-f71e998da864" providerId="ADAL" clId="{A074DAA4-C777-4DCD-B53A-67E2C84D7E67}" dt="2023-11-21T19:44:36.904" v="299" actId="47"/>
        <pc:sldMkLst>
          <pc:docMk/>
          <pc:sldMk cId="403446305" sldId="2770"/>
        </pc:sldMkLst>
      </pc:sldChg>
      <pc:sldChg chg="del">
        <pc:chgData name="Dubois, Alexandra GIZ" userId="6ee72dae-b07d-422e-b790-f71e998da864" providerId="ADAL" clId="{A074DAA4-C777-4DCD-B53A-67E2C84D7E67}" dt="2023-11-21T19:44:36.904" v="299" actId="47"/>
        <pc:sldMkLst>
          <pc:docMk/>
          <pc:sldMk cId="2604580440" sldId="2771"/>
        </pc:sldMkLst>
      </pc:sldChg>
      <pc:sldChg chg="del">
        <pc:chgData name="Dubois, Alexandra GIZ" userId="6ee72dae-b07d-422e-b790-f71e998da864" providerId="ADAL" clId="{A074DAA4-C777-4DCD-B53A-67E2C84D7E67}" dt="2023-11-21T19:44:36.904" v="299" actId="47"/>
        <pc:sldMkLst>
          <pc:docMk/>
          <pc:sldMk cId="2112766810" sldId="2772"/>
        </pc:sldMkLst>
      </pc:sldChg>
      <pc:sldChg chg="del">
        <pc:chgData name="Dubois, Alexandra GIZ" userId="6ee72dae-b07d-422e-b790-f71e998da864" providerId="ADAL" clId="{A074DAA4-C777-4DCD-B53A-67E2C84D7E67}" dt="2023-11-21T19:44:36.904" v="299" actId="47"/>
        <pc:sldMkLst>
          <pc:docMk/>
          <pc:sldMk cId="2031961803" sldId="2773"/>
        </pc:sldMkLst>
      </pc:sldChg>
      <pc:sldChg chg="del">
        <pc:chgData name="Dubois, Alexandra GIZ" userId="6ee72dae-b07d-422e-b790-f71e998da864" providerId="ADAL" clId="{A074DAA4-C777-4DCD-B53A-67E2C84D7E67}" dt="2023-11-21T19:44:36.904" v="299" actId="47"/>
        <pc:sldMkLst>
          <pc:docMk/>
          <pc:sldMk cId="61636186" sldId="2774"/>
        </pc:sldMkLst>
      </pc:sldChg>
      <pc:sldChg chg="del">
        <pc:chgData name="Dubois, Alexandra GIZ" userId="6ee72dae-b07d-422e-b790-f71e998da864" providerId="ADAL" clId="{A074DAA4-C777-4DCD-B53A-67E2C84D7E67}" dt="2023-11-21T19:44:36.904" v="299" actId="47"/>
        <pc:sldMkLst>
          <pc:docMk/>
          <pc:sldMk cId="1949811218" sldId="2775"/>
        </pc:sldMkLst>
      </pc:sldChg>
      <pc:sldChg chg="del">
        <pc:chgData name="Dubois, Alexandra GIZ" userId="6ee72dae-b07d-422e-b790-f71e998da864" providerId="ADAL" clId="{A074DAA4-C777-4DCD-B53A-67E2C84D7E67}" dt="2023-11-21T19:46:59.203" v="308" actId="47"/>
        <pc:sldMkLst>
          <pc:docMk/>
          <pc:sldMk cId="3633275424" sldId="2776"/>
        </pc:sldMkLst>
      </pc:sldChg>
      <pc:sldChg chg="del">
        <pc:chgData name="Dubois, Alexandra GIZ" userId="6ee72dae-b07d-422e-b790-f71e998da864" providerId="ADAL" clId="{A074DAA4-C777-4DCD-B53A-67E2C84D7E67}" dt="2023-11-21T19:46:59.203" v="308" actId="47"/>
        <pc:sldMkLst>
          <pc:docMk/>
          <pc:sldMk cId="2220676798" sldId="2777"/>
        </pc:sldMkLst>
      </pc:sldChg>
      <pc:sldChg chg="del">
        <pc:chgData name="Dubois, Alexandra GIZ" userId="6ee72dae-b07d-422e-b790-f71e998da864" providerId="ADAL" clId="{A074DAA4-C777-4DCD-B53A-67E2C84D7E67}" dt="2023-11-21T19:46:59.203" v="308" actId="47"/>
        <pc:sldMkLst>
          <pc:docMk/>
          <pc:sldMk cId="3300804532" sldId="2778"/>
        </pc:sldMkLst>
      </pc:sldChg>
      <pc:sldChg chg="del">
        <pc:chgData name="Dubois, Alexandra GIZ" userId="6ee72dae-b07d-422e-b790-f71e998da864" providerId="ADAL" clId="{A074DAA4-C777-4DCD-B53A-67E2C84D7E67}" dt="2023-11-21T19:46:59.203" v="308" actId="47"/>
        <pc:sldMkLst>
          <pc:docMk/>
          <pc:sldMk cId="1243002712" sldId="2779"/>
        </pc:sldMkLst>
      </pc:sldChg>
      <pc:sldChg chg="del">
        <pc:chgData name="Dubois, Alexandra GIZ" userId="6ee72dae-b07d-422e-b790-f71e998da864" providerId="ADAL" clId="{A074DAA4-C777-4DCD-B53A-67E2C84D7E67}" dt="2023-11-21T19:46:59.203" v="308" actId="47"/>
        <pc:sldMkLst>
          <pc:docMk/>
          <pc:sldMk cId="3140928378" sldId="2780"/>
        </pc:sldMkLst>
      </pc:sldChg>
      <pc:sldChg chg="del">
        <pc:chgData name="Dubois, Alexandra GIZ" userId="6ee72dae-b07d-422e-b790-f71e998da864" providerId="ADAL" clId="{A074DAA4-C777-4DCD-B53A-67E2C84D7E67}" dt="2023-11-21T19:46:59.203" v="308" actId="47"/>
        <pc:sldMkLst>
          <pc:docMk/>
          <pc:sldMk cId="3686636183" sldId="2781"/>
        </pc:sldMkLst>
      </pc:sldChg>
      <pc:sldChg chg="del">
        <pc:chgData name="Dubois, Alexandra GIZ" userId="6ee72dae-b07d-422e-b790-f71e998da864" providerId="ADAL" clId="{A074DAA4-C777-4DCD-B53A-67E2C84D7E67}" dt="2023-11-21T19:46:59.203" v="308" actId="47"/>
        <pc:sldMkLst>
          <pc:docMk/>
          <pc:sldMk cId="3552111333" sldId="2782"/>
        </pc:sldMkLst>
      </pc:sldChg>
      <pc:sldChg chg="add">
        <pc:chgData name="Dubois, Alexandra GIZ" userId="6ee72dae-b07d-422e-b790-f71e998da864" providerId="ADAL" clId="{A074DAA4-C777-4DCD-B53A-67E2C84D7E67}" dt="2023-11-21T19:38:16.755" v="39"/>
        <pc:sldMkLst>
          <pc:docMk/>
          <pc:sldMk cId="4263002998" sldId="2783"/>
        </pc:sldMkLst>
      </pc:sldChg>
      <pc:sldChg chg="add">
        <pc:chgData name="Dubois, Alexandra GIZ" userId="6ee72dae-b07d-422e-b790-f71e998da864" providerId="ADAL" clId="{A074DAA4-C777-4DCD-B53A-67E2C84D7E67}" dt="2023-11-21T19:38:29.712" v="40"/>
        <pc:sldMkLst>
          <pc:docMk/>
          <pc:sldMk cId="4248567772" sldId="2784"/>
        </pc:sldMkLst>
      </pc:sldChg>
      <pc:sldChg chg="modSp mod">
        <pc:chgData name="Dubois, Alexandra GIZ" userId="6ee72dae-b07d-422e-b790-f71e998da864" providerId="ADAL" clId="{A074DAA4-C777-4DCD-B53A-67E2C84D7E67}" dt="2023-11-21T19:45:06.505" v="300" actId="27636"/>
        <pc:sldMkLst>
          <pc:docMk/>
          <pc:sldMk cId="0" sldId="2788"/>
        </pc:sldMkLst>
        <pc:spChg chg="mod">
          <ac:chgData name="Dubois, Alexandra GIZ" userId="6ee72dae-b07d-422e-b790-f71e998da864" providerId="ADAL" clId="{A074DAA4-C777-4DCD-B53A-67E2C84D7E67}" dt="2023-11-21T19:45:06.505" v="300" actId="27636"/>
          <ac:spMkLst>
            <pc:docMk/>
            <pc:sldMk cId="0" sldId="2788"/>
            <ac:spMk id="233" creationId="{00000000-0000-0000-0000-000000000000}"/>
          </ac:spMkLst>
        </pc:spChg>
      </pc:sldChg>
      <pc:sldChg chg="modSp mod">
        <pc:chgData name="Dubois, Alexandra GIZ" userId="6ee72dae-b07d-422e-b790-f71e998da864" providerId="ADAL" clId="{A074DAA4-C777-4DCD-B53A-67E2C84D7E67}" dt="2023-11-21T19:45:06.513" v="301" actId="27636"/>
        <pc:sldMkLst>
          <pc:docMk/>
          <pc:sldMk cId="0" sldId="2789"/>
        </pc:sldMkLst>
        <pc:spChg chg="mod">
          <ac:chgData name="Dubois, Alexandra GIZ" userId="6ee72dae-b07d-422e-b790-f71e998da864" providerId="ADAL" clId="{A074DAA4-C777-4DCD-B53A-67E2C84D7E67}" dt="2023-11-21T19:45:06.513" v="301" actId="27636"/>
          <ac:spMkLst>
            <pc:docMk/>
            <pc:sldMk cId="0" sldId="2789"/>
            <ac:spMk id="259" creationId="{00000000-0000-0000-0000-000000000000}"/>
          </ac:spMkLst>
        </pc:spChg>
      </pc:sldChg>
      <pc:sldChg chg="modSp mod">
        <pc:chgData name="Dubois, Alexandra GIZ" userId="6ee72dae-b07d-422e-b790-f71e998da864" providerId="ADAL" clId="{A074DAA4-C777-4DCD-B53A-67E2C84D7E67}" dt="2023-11-21T19:45:06.529" v="302" actId="27636"/>
        <pc:sldMkLst>
          <pc:docMk/>
          <pc:sldMk cId="0" sldId="2793"/>
        </pc:sldMkLst>
        <pc:spChg chg="mod">
          <ac:chgData name="Dubois, Alexandra GIZ" userId="6ee72dae-b07d-422e-b790-f71e998da864" providerId="ADAL" clId="{A074DAA4-C777-4DCD-B53A-67E2C84D7E67}" dt="2023-11-21T19:45:06.529" v="302" actId="27636"/>
          <ac:spMkLst>
            <pc:docMk/>
            <pc:sldMk cId="0" sldId="2793"/>
            <ac:spMk id="313" creationId="{00000000-0000-0000-0000-000000000000}"/>
          </ac:spMkLst>
        </pc:spChg>
      </pc:sldChg>
      <pc:sldChg chg="add del">
        <pc:chgData name="Dubois, Alexandra GIZ" userId="6ee72dae-b07d-422e-b790-f71e998da864" providerId="ADAL" clId="{A074DAA4-C777-4DCD-B53A-67E2C84D7E67}" dt="2023-11-21T19:46:24.299" v="306"/>
        <pc:sldMkLst>
          <pc:docMk/>
          <pc:sldMk cId="0" sldId="2795"/>
        </pc:sldMkLst>
      </pc:sldChg>
      <pc:sldChg chg="modSp mod">
        <pc:chgData name="Dubois, Alexandra GIZ" userId="6ee72dae-b07d-422e-b790-f71e998da864" providerId="ADAL" clId="{A074DAA4-C777-4DCD-B53A-67E2C84D7E67}" dt="2023-11-21T20:08:42.471" v="673" actId="1076"/>
        <pc:sldMkLst>
          <pc:docMk/>
          <pc:sldMk cId="813050328" sldId="2796"/>
        </pc:sldMkLst>
        <pc:spChg chg="mod">
          <ac:chgData name="Dubois, Alexandra GIZ" userId="6ee72dae-b07d-422e-b790-f71e998da864" providerId="ADAL" clId="{A074DAA4-C777-4DCD-B53A-67E2C84D7E67}" dt="2023-11-21T20:08:42.471" v="673" actId="1076"/>
          <ac:spMkLst>
            <pc:docMk/>
            <pc:sldMk cId="813050328" sldId="2796"/>
            <ac:spMk id="9" creationId="{85907228-0F2B-40BC-B756-77BF0B851E32}"/>
          </ac:spMkLst>
        </pc:spChg>
        <pc:spChg chg="mod">
          <ac:chgData name="Dubois, Alexandra GIZ" userId="6ee72dae-b07d-422e-b790-f71e998da864" providerId="ADAL" clId="{A074DAA4-C777-4DCD-B53A-67E2C84D7E67}" dt="2023-11-21T20:08:09.249" v="672" actId="1076"/>
          <ac:spMkLst>
            <pc:docMk/>
            <pc:sldMk cId="813050328" sldId="2796"/>
            <ac:spMk id="11" creationId="{C79ACA68-E768-4EDD-BC30-D2EF8E5200AE}"/>
          </ac:spMkLst>
        </pc:spChg>
        <pc:spChg chg="mod">
          <ac:chgData name="Dubois, Alexandra GIZ" userId="6ee72dae-b07d-422e-b790-f71e998da864" providerId="ADAL" clId="{A074DAA4-C777-4DCD-B53A-67E2C84D7E67}" dt="2023-11-21T20:07:31.533" v="670" actId="948"/>
          <ac:spMkLst>
            <pc:docMk/>
            <pc:sldMk cId="813050328" sldId="2796"/>
            <ac:spMk id="12" creationId="{E5F166AB-7D0E-4A98-9D26-72D61B034D75}"/>
          </ac:spMkLst>
        </pc:spChg>
      </pc:sldChg>
      <pc:sldChg chg="add del">
        <pc:chgData name="Dubois, Alexandra GIZ" userId="6ee72dae-b07d-422e-b790-f71e998da864" providerId="ADAL" clId="{A074DAA4-C777-4DCD-B53A-67E2C84D7E67}" dt="2023-11-21T19:46:24.299" v="306"/>
        <pc:sldMkLst>
          <pc:docMk/>
          <pc:sldMk cId="1945154920" sldId="2796"/>
        </pc:sldMkLst>
      </pc:sldChg>
      <pc:sldChg chg="modSp mod">
        <pc:chgData name="Dubois, Alexandra GIZ" userId="6ee72dae-b07d-422e-b790-f71e998da864" providerId="ADAL" clId="{A074DAA4-C777-4DCD-B53A-67E2C84D7E67}" dt="2023-11-21T20:08:57.237" v="674" actId="1076"/>
        <pc:sldMkLst>
          <pc:docMk/>
          <pc:sldMk cId="1577588944" sldId="2797"/>
        </pc:sldMkLst>
        <pc:picChg chg="mod">
          <ac:chgData name="Dubois, Alexandra GIZ" userId="6ee72dae-b07d-422e-b790-f71e998da864" providerId="ADAL" clId="{A074DAA4-C777-4DCD-B53A-67E2C84D7E67}" dt="2023-11-21T20:08:57.237" v="674" actId="1076"/>
          <ac:picMkLst>
            <pc:docMk/>
            <pc:sldMk cId="1577588944" sldId="2797"/>
            <ac:picMk id="7" creationId="{47A3CC6C-D635-4678-9068-31A2D3C42377}"/>
          </ac:picMkLst>
        </pc:picChg>
      </pc:sldChg>
      <pc:sldChg chg="add del">
        <pc:chgData name="Dubois, Alexandra GIZ" userId="6ee72dae-b07d-422e-b790-f71e998da864" providerId="ADAL" clId="{A074DAA4-C777-4DCD-B53A-67E2C84D7E67}" dt="2023-11-21T19:46:24.299" v="306"/>
        <pc:sldMkLst>
          <pc:docMk/>
          <pc:sldMk cId="1620538844" sldId="2797"/>
        </pc:sldMkLst>
      </pc:sldChg>
      <pc:sldChg chg="modSp mod">
        <pc:chgData name="Dubois, Alexandra GIZ" userId="6ee72dae-b07d-422e-b790-f71e998da864" providerId="ADAL" clId="{A074DAA4-C777-4DCD-B53A-67E2C84D7E67}" dt="2023-11-21T20:12:15.267" v="812" actId="14100"/>
        <pc:sldMkLst>
          <pc:docMk/>
          <pc:sldMk cId="1032873561" sldId="2798"/>
        </pc:sldMkLst>
        <pc:spChg chg="mod">
          <ac:chgData name="Dubois, Alexandra GIZ" userId="6ee72dae-b07d-422e-b790-f71e998da864" providerId="ADAL" clId="{A074DAA4-C777-4DCD-B53A-67E2C84D7E67}" dt="2023-11-21T20:12:15.267" v="812" actId="14100"/>
          <ac:spMkLst>
            <pc:docMk/>
            <pc:sldMk cId="1032873561" sldId="2798"/>
            <ac:spMk id="111" creationId="{00000000-0000-0000-0000-000000000000}"/>
          </ac:spMkLst>
        </pc:spChg>
        <pc:picChg chg="mod">
          <ac:chgData name="Dubois, Alexandra GIZ" userId="6ee72dae-b07d-422e-b790-f71e998da864" providerId="ADAL" clId="{A074DAA4-C777-4DCD-B53A-67E2C84D7E67}" dt="2023-11-21T20:10:20.142" v="745" actId="1076"/>
          <ac:picMkLst>
            <pc:docMk/>
            <pc:sldMk cId="1032873561" sldId="2798"/>
            <ac:picMk id="4" creationId="{4ABF489E-1503-471C-A967-D4D441598092}"/>
          </ac:picMkLst>
        </pc:picChg>
      </pc:sldChg>
      <pc:sldChg chg="add del">
        <pc:chgData name="Dubois, Alexandra GIZ" userId="6ee72dae-b07d-422e-b790-f71e998da864" providerId="ADAL" clId="{A074DAA4-C777-4DCD-B53A-67E2C84D7E67}" dt="2023-11-21T19:46:24.299" v="306"/>
        <pc:sldMkLst>
          <pc:docMk/>
          <pc:sldMk cId="2507249646" sldId="2798"/>
        </pc:sldMkLst>
      </pc:sldChg>
      <pc:sldChg chg="addSp modSp add del mod">
        <pc:chgData name="Dubois, Alexandra GIZ" userId="6ee72dae-b07d-422e-b790-f71e998da864" providerId="ADAL" clId="{A074DAA4-C777-4DCD-B53A-67E2C84D7E67}" dt="2023-11-21T20:15:25.964" v="871" actId="20577"/>
        <pc:sldMkLst>
          <pc:docMk/>
          <pc:sldMk cId="0" sldId="2799"/>
        </pc:sldMkLst>
        <pc:spChg chg="mod">
          <ac:chgData name="Dubois, Alexandra GIZ" userId="6ee72dae-b07d-422e-b790-f71e998da864" providerId="ADAL" clId="{A074DAA4-C777-4DCD-B53A-67E2C84D7E67}" dt="2023-11-21T20:12:40.065" v="833" actId="20577"/>
          <ac:spMkLst>
            <pc:docMk/>
            <pc:sldMk cId="0" sldId="2799"/>
            <ac:spMk id="4" creationId="{00000000-0000-0000-0000-000000000000}"/>
          </ac:spMkLst>
        </pc:spChg>
        <pc:spChg chg="mod">
          <ac:chgData name="Dubois, Alexandra GIZ" userId="6ee72dae-b07d-422e-b790-f71e998da864" providerId="ADAL" clId="{A074DAA4-C777-4DCD-B53A-67E2C84D7E67}" dt="2023-11-21T20:12:55.386" v="836" actId="404"/>
          <ac:spMkLst>
            <pc:docMk/>
            <pc:sldMk cId="0" sldId="2799"/>
            <ac:spMk id="5" creationId="{00000000-0000-0000-0000-000000000000}"/>
          </ac:spMkLst>
        </pc:spChg>
        <pc:spChg chg="add mod">
          <ac:chgData name="Dubois, Alexandra GIZ" userId="6ee72dae-b07d-422e-b790-f71e998da864" providerId="ADAL" clId="{A074DAA4-C777-4DCD-B53A-67E2C84D7E67}" dt="2023-11-21T20:13:51.237" v="840" actId="14100"/>
          <ac:spMkLst>
            <pc:docMk/>
            <pc:sldMk cId="0" sldId="2799"/>
            <ac:spMk id="6" creationId="{83EADEF8-DF24-B238-7E35-580887E7ECFA}"/>
          </ac:spMkLst>
        </pc:spChg>
        <pc:spChg chg="add mod">
          <ac:chgData name="Dubois, Alexandra GIZ" userId="6ee72dae-b07d-422e-b790-f71e998da864" providerId="ADAL" clId="{A074DAA4-C777-4DCD-B53A-67E2C84D7E67}" dt="2023-11-21T20:14:33.615" v="856" actId="14100"/>
          <ac:spMkLst>
            <pc:docMk/>
            <pc:sldMk cId="0" sldId="2799"/>
            <ac:spMk id="7" creationId="{09572DD2-C77C-BA6E-5340-1CCC23C88E22}"/>
          </ac:spMkLst>
        </pc:spChg>
        <pc:spChg chg="mod">
          <ac:chgData name="Dubois, Alexandra GIZ" userId="6ee72dae-b07d-422e-b790-f71e998da864" providerId="ADAL" clId="{A074DAA4-C777-4DCD-B53A-67E2C84D7E67}" dt="2023-11-21T20:15:25.964" v="871" actId="20577"/>
          <ac:spMkLst>
            <pc:docMk/>
            <pc:sldMk cId="0" sldId="2799"/>
            <ac:spMk id="8" creationId="{00000000-0000-0000-0000-000000000000}"/>
          </ac:spMkLst>
        </pc:spChg>
        <pc:spChg chg="add mod">
          <ac:chgData name="Dubois, Alexandra GIZ" userId="6ee72dae-b07d-422e-b790-f71e998da864" providerId="ADAL" clId="{A074DAA4-C777-4DCD-B53A-67E2C84D7E67}" dt="2023-11-21T20:14:28.601" v="855" actId="20577"/>
          <ac:spMkLst>
            <pc:docMk/>
            <pc:sldMk cId="0" sldId="2799"/>
            <ac:spMk id="9" creationId="{F5DCACA2-58FA-0AB4-0519-705D8CC20769}"/>
          </ac:spMkLst>
        </pc:spChg>
        <pc:spChg chg="mod">
          <ac:chgData name="Dubois, Alexandra GIZ" userId="6ee72dae-b07d-422e-b790-f71e998da864" providerId="ADAL" clId="{A074DAA4-C777-4DCD-B53A-67E2C84D7E67}" dt="2023-11-21T20:12:47.434" v="835" actId="404"/>
          <ac:spMkLst>
            <pc:docMk/>
            <pc:sldMk cId="0" sldId="2799"/>
            <ac:spMk id="18" creationId="{8BFAE209-5E58-4F42-BCAB-CC46E0DB3F16}"/>
          </ac:spMkLst>
        </pc:spChg>
      </pc:sldChg>
      <pc:sldChg chg="add del">
        <pc:chgData name="Dubois, Alexandra GIZ" userId="6ee72dae-b07d-422e-b790-f71e998da864" providerId="ADAL" clId="{A074DAA4-C777-4DCD-B53A-67E2C84D7E67}" dt="2023-11-21T19:46:24.299" v="306"/>
        <pc:sldMkLst>
          <pc:docMk/>
          <pc:sldMk cId="2118298830" sldId="2800"/>
        </pc:sldMkLst>
      </pc:sldChg>
      <pc:sldChg chg="modSp mod">
        <pc:chgData name="Dubois, Alexandra GIZ" userId="6ee72dae-b07d-422e-b790-f71e998da864" providerId="ADAL" clId="{A074DAA4-C777-4DCD-B53A-67E2C84D7E67}" dt="2023-11-21T20:28:06.916" v="1136" actId="20577"/>
        <pc:sldMkLst>
          <pc:docMk/>
          <pc:sldMk cId="3919169661" sldId="2800"/>
        </pc:sldMkLst>
        <pc:spChg chg="mod">
          <ac:chgData name="Dubois, Alexandra GIZ" userId="6ee72dae-b07d-422e-b790-f71e998da864" providerId="ADAL" clId="{A074DAA4-C777-4DCD-B53A-67E2C84D7E67}" dt="2023-11-21T20:28:06.916" v="1136" actId="20577"/>
          <ac:spMkLst>
            <pc:docMk/>
            <pc:sldMk cId="3919169661" sldId="2800"/>
            <ac:spMk id="3" creationId="{00000000-0000-0000-0000-000000000000}"/>
          </ac:spMkLst>
        </pc:spChg>
        <pc:spChg chg="mod">
          <ac:chgData name="Dubois, Alexandra GIZ" userId="6ee72dae-b07d-422e-b790-f71e998da864" providerId="ADAL" clId="{A074DAA4-C777-4DCD-B53A-67E2C84D7E67}" dt="2023-11-21T20:17:24.943" v="876" actId="20577"/>
          <ac:spMkLst>
            <pc:docMk/>
            <pc:sldMk cId="3919169661" sldId="2800"/>
            <ac:spMk id="11" creationId="{B2406583-4106-439A-8C46-BE6B129B41DC}"/>
          </ac:spMkLst>
        </pc:spChg>
        <pc:spChg chg="mod">
          <ac:chgData name="Dubois, Alexandra GIZ" userId="6ee72dae-b07d-422e-b790-f71e998da864" providerId="ADAL" clId="{A074DAA4-C777-4DCD-B53A-67E2C84D7E67}" dt="2023-11-21T20:17:45.562" v="880" actId="20577"/>
          <ac:spMkLst>
            <pc:docMk/>
            <pc:sldMk cId="3919169661" sldId="2800"/>
            <ac:spMk id="12" creationId="{10169F55-7605-489D-8F58-8D88A245E3EB}"/>
          </ac:spMkLst>
        </pc:spChg>
      </pc:sldChg>
      <pc:sldChg chg="modSp add del mod">
        <pc:chgData name="Dubois, Alexandra GIZ" userId="6ee72dae-b07d-422e-b790-f71e998da864" providerId="ADAL" clId="{A074DAA4-C777-4DCD-B53A-67E2C84D7E67}" dt="2023-11-21T20:27:56.498" v="1116" actId="404"/>
        <pc:sldMkLst>
          <pc:docMk/>
          <pc:sldMk cId="0" sldId="2801"/>
        </pc:sldMkLst>
        <pc:spChg chg="mod">
          <ac:chgData name="Dubois, Alexandra GIZ" userId="6ee72dae-b07d-422e-b790-f71e998da864" providerId="ADAL" clId="{A074DAA4-C777-4DCD-B53A-67E2C84D7E67}" dt="2023-11-21T20:18:17.913" v="882" actId="14100"/>
          <ac:spMkLst>
            <pc:docMk/>
            <pc:sldMk cId="0" sldId="2801"/>
            <ac:spMk id="15" creationId="{08C1C2A5-F438-4B2B-B452-3256E9612A0D}"/>
          </ac:spMkLst>
        </pc:spChg>
        <pc:spChg chg="mod">
          <ac:chgData name="Dubois, Alexandra GIZ" userId="6ee72dae-b07d-422e-b790-f71e998da864" providerId="ADAL" clId="{A074DAA4-C777-4DCD-B53A-67E2C84D7E67}" dt="2023-11-21T20:27:56.498" v="1116" actId="404"/>
          <ac:spMkLst>
            <pc:docMk/>
            <pc:sldMk cId="0" sldId="2801"/>
            <ac:spMk id="16" creationId="{A8A92100-5930-46A8-8ADD-5C22ACD07F99}"/>
          </ac:spMkLst>
        </pc:spChg>
        <pc:spChg chg="mod">
          <ac:chgData name="Dubois, Alexandra GIZ" userId="6ee72dae-b07d-422e-b790-f71e998da864" providerId="ADAL" clId="{A074DAA4-C777-4DCD-B53A-67E2C84D7E67}" dt="2023-11-21T20:19:18.681" v="929" actId="20577"/>
          <ac:spMkLst>
            <pc:docMk/>
            <pc:sldMk cId="0" sldId="2801"/>
            <ac:spMk id="17" creationId="{3C01B953-F099-4BBF-8584-647FD1A37BDD}"/>
          </ac:spMkLst>
        </pc:spChg>
      </pc:sldChg>
      <pc:sldChg chg="add del">
        <pc:chgData name="Dubois, Alexandra GIZ" userId="6ee72dae-b07d-422e-b790-f71e998da864" providerId="ADAL" clId="{A074DAA4-C777-4DCD-B53A-67E2C84D7E67}" dt="2023-11-21T19:46:24.299" v="306"/>
        <pc:sldMkLst>
          <pc:docMk/>
          <pc:sldMk cId="2711865670" sldId="2802"/>
        </pc:sldMkLst>
      </pc:sldChg>
      <pc:sldChg chg="modSp mod">
        <pc:chgData name="Dubois, Alexandra GIZ" userId="6ee72dae-b07d-422e-b790-f71e998da864" providerId="ADAL" clId="{A074DAA4-C777-4DCD-B53A-67E2C84D7E67}" dt="2023-11-21T20:20:39.541" v="946" actId="14100"/>
        <pc:sldMkLst>
          <pc:docMk/>
          <pc:sldMk cId="1320002470" sldId="2804"/>
        </pc:sldMkLst>
        <pc:spChg chg="mod">
          <ac:chgData name="Dubois, Alexandra GIZ" userId="6ee72dae-b07d-422e-b790-f71e998da864" providerId="ADAL" clId="{A074DAA4-C777-4DCD-B53A-67E2C84D7E67}" dt="2023-11-21T20:20:39.541" v="946" actId="14100"/>
          <ac:spMkLst>
            <pc:docMk/>
            <pc:sldMk cId="1320002470" sldId="2804"/>
            <ac:spMk id="3" creationId="{00000000-0000-0000-0000-000000000000}"/>
          </ac:spMkLst>
        </pc:spChg>
      </pc:sldChg>
      <pc:sldChg chg="modSp mod">
        <pc:chgData name="Dubois, Alexandra GIZ" userId="6ee72dae-b07d-422e-b790-f71e998da864" providerId="ADAL" clId="{A074DAA4-C777-4DCD-B53A-67E2C84D7E67}" dt="2023-11-21T20:21:24.436" v="955" actId="20577"/>
        <pc:sldMkLst>
          <pc:docMk/>
          <pc:sldMk cId="3815983661" sldId="2806"/>
        </pc:sldMkLst>
        <pc:spChg chg="mod">
          <ac:chgData name="Dubois, Alexandra GIZ" userId="6ee72dae-b07d-422e-b790-f71e998da864" providerId="ADAL" clId="{A074DAA4-C777-4DCD-B53A-67E2C84D7E67}" dt="2023-11-21T20:21:24.436" v="955" actId="20577"/>
          <ac:spMkLst>
            <pc:docMk/>
            <pc:sldMk cId="3815983661" sldId="2806"/>
            <ac:spMk id="3" creationId="{00000000-0000-0000-0000-000000000000}"/>
          </ac:spMkLst>
        </pc:spChg>
      </pc:sldChg>
      <pc:sldChg chg="modSp mod">
        <pc:chgData name="Dubois, Alexandra GIZ" userId="6ee72dae-b07d-422e-b790-f71e998da864" providerId="ADAL" clId="{A074DAA4-C777-4DCD-B53A-67E2C84D7E67}" dt="2023-11-21T20:22:19.257" v="982" actId="20577"/>
        <pc:sldMkLst>
          <pc:docMk/>
          <pc:sldMk cId="2133766014" sldId="2807"/>
        </pc:sldMkLst>
        <pc:spChg chg="mod">
          <ac:chgData name="Dubois, Alexandra GIZ" userId="6ee72dae-b07d-422e-b790-f71e998da864" providerId="ADAL" clId="{A074DAA4-C777-4DCD-B53A-67E2C84D7E67}" dt="2023-11-21T20:22:19.257" v="982" actId="20577"/>
          <ac:spMkLst>
            <pc:docMk/>
            <pc:sldMk cId="2133766014" sldId="2807"/>
            <ac:spMk id="3" creationId="{00000000-0000-0000-0000-000000000000}"/>
          </ac:spMkLst>
        </pc:spChg>
      </pc:sldChg>
      <pc:sldChg chg="modSp mod">
        <pc:chgData name="Dubois, Alexandra GIZ" userId="6ee72dae-b07d-422e-b790-f71e998da864" providerId="ADAL" clId="{A074DAA4-C777-4DCD-B53A-67E2C84D7E67}" dt="2023-11-21T20:23:30.268" v="992" actId="20577"/>
        <pc:sldMkLst>
          <pc:docMk/>
          <pc:sldMk cId="0" sldId="2810"/>
        </pc:sldMkLst>
        <pc:spChg chg="mod">
          <ac:chgData name="Dubois, Alexandra GIZ" userId="6ee72dae-b07d-422e-b790-f71e998da864" providerId="ADAL" clId="{A074DAA4-C777-4DCD-B53A-67E2C84D7E67}" dt="2023-11-21T20:23:30.268" v="992" actId="20577"/>
          <ac:spMkLst>
            <pc:docMk/>
            <pc:sldMk cId="0" sldId="2810"/>
            <ac:spMk id="105" creationId="{00000000-0000-0000-0000-000000000000}"/>
          </ac:spMkLst>
        </pc:spChg>
      </pc:sldChg>
      <pc:sldChg chg="modSp mod">
        <pc:chgData name="Dubois, Alexandra GIZ" userId="6ee72dae-b07d-422e-b790-f71e998da864" providerId="ADAL" clId="{A074DAA4-C777-4DCD-B53A-67E2C84D7E67}" dt="2023-11-21T20:31:09.619" v="1234" actId="20577"/>
        <pc:sldMkLst>
          <pc:docMk/>
          <pc:sldMk cId="0" sldId="2812"/>
        </pc:sldMkLst>
        <pc:spChg chg="mod">
          <ac:chgData name="Dubois, Alexandra GIZ" userId="6ee72dae-b07d-422e-b790-f71e998da864" providerId="ADAL" clId="{A074DAA4-C777-4DCD-B53A-67E2C84D7E67}" dt="2023-11-21T20:24:38.577" v="1035" actId="20577"/>
          <ac:spMkLst>
            <pc:docMk/>
            <pc:sldMk cId="0" sldId="2812"/>
            <ac:spMk id="134" creationId="{00000000-0000-0000-0000-000000000000}"/>
          </ac:spMkLst>
        </pc:spChg>
        <pc:spChg chg="mod">
          <ac:chgData name="Dubois, Alexandra GIZ" userId="6ee72dae-b07d-422e-b790-f71e998da864" providerId="ADAL" clId="{A074DAA4-C777-4DCD-B53A-67E2C84D7E67}" dt="2023-11-21T20:24:47.632" v="1037" actId="20577"/>
          <ac:spMkLst>
            <pc:docMk/>
            <pc:sldMk cId="0" sldId="2812"/>
            <ac:spMk id="135" creationId="{00000000-0000-0000-0000-000000000000}"/>
          </ac:spMkLst>
        </pc:spChg>
        <pc:spChg chg="mod">
          <ac:chgData name="Dubois, Alexandra GIZ" userId="6ee72dae-b07d-422e-b790-f71e998da864" providerId="ADAL" clId="{A074DAA4-C777-4DCD-B53A-67E2C84D7E67}" dt="2023-11-21T20:31:09.619" v="1234" actId="20577"/>
          <ac:spMkLst>
            <pc:docMk/>
            <pc:sldMk cId="0" sldId="2812"/>
            <ac:spMk id="137" creationId="{00000000-0000-0000-0000-000000000000}"/>
          </ac:spMkLst>
        </pc:spChg>
        <pc:spChg chg="mod">
          <ac:chgData name="Dubois, Alexandra GIZ" userId="6ee72dae-b07d-422e-b790-f71e998da864" providerId="ADAL" clId="{A074DAA4-C777-4DCD-B53A-67E2C84D7E67}" dt="2023-11-21T20:26:13.012" v="1075" actId="20577"/>
          <ac:spMkLst>
            <pc:docMk/>
            <pc:sldMk cId="0" sldId="2812"/>
            <ac:spMk id="138" creationId="{00000000-0000-0000-0000-000000000000}"/>
          </ac:spMkLst>
        </pc:spChg>
      </pc:sldChg>
      <pc:sldChg chg="modSp mod">
        <pc:chgData name="Dubois, Alexandra GIZ" userId="6ee72dae-b07d-422e-b790-f71e998da864" providerId="ADAL" clId="{A074DAA4-C777-4DCD-B53A-67E2C84D7E67}" dt="2023-11-21T20:27:10.612" v="1105" actId="20577"/>
        <pc:sldMkLst>
          <pc:docMk/>
          <pc:sldMk cId="0" sldId="2813"/>
        </pc:sldMkLst>
        <pc:spChg chg="mod">
          <ac:chgData name="Dubois, Alexandra GIZ" userId="6ee72dae-b07d-422e-b790-f71e998da864" providerId="ADAL" clId="{A074DAA4-C777-4DCD-B53A-67E2C84D7E67}" dt="2023-11-21T20:26:39.906" v="1080" actId="404"/>
          <ac:spMkLst>
            <pc:docMk/>
            <pc:sldMk cId="0" sldId="2813"/>
            <ac:spMk id="154" creationId="{00000000-0000-0000-0000-000000000000}"/>
          </ac:spMkLst>
        </pc:spChg>
        <pc:graphicFrameChg chg="modGraphic">
          <ac:chgData name="Dubois, Alexandra GIZ" userId="6ee72dae-b07d-422e-b790-f71e998da864" providerId="ADAL" clId="{A074DAA4-C777-4DCD-B53A-67E2C84D7E67}" dt="2023-11-21T20:27:10.612" v="1105" actId="20577"/>
          <ac:graphicFrameMkLst>
            <pc:docMk/>
            <pc:sldMk cId="0" sldId="2813"/>
            <ac:graphicFrameMk id="147" creationId="{00000000-0000-0000-0000-000000000000}"/>
          </ac:graphicFrameMkLst>
        </pc:graphicFrameChg>
      </pc:sldChg>
      <pc:sldChg chg="modSp mod">
        <pc:chgData name="Dubois, Alexandra GIZ" userId="6ee72dae-b07d-422e-b790-f71e998da864" providerId="ADAL" clId="{A074DAA4-C777-4DCD-B53A-67E2C84D7E67}" dt="2023-11-21T20:29:22.796" v="1146" actId="20577"/>
        <pc:sldMkLst>
          <pc:docMk/>
          <pc:sldMk cId="0" sldId="2814"/>
        </pc:sldMkLst>
        <pc:spChg chg="mod">
          <ac:chgData name="Dubois, Alexandra GIZ" userId="6ee72dae-b07d-422e-b790-f71e998da864" providerId="ADAL" clId="{A074DAA4-C777-4DCD-B53A-67E2C84D7E67}" dt="2023-11-21T20:29:22.796" v="1146" actId="20577"/>
          <ac:spMkLst>
            <pc:docMk/>
            <pc:sldMk cId="0" sldId="2814"/>
            <ac:spMk id="161" creationId="{00000000-0000-0000-0000-000000000000}"/>
          </ac:spMkLst>
        </pc:spChg>
      </pc:sldChg>
      <pc:sldChg chg="modSp mod">
        <pc:chgData name="Dubois, Alexandra GIZ" userId="6ee72dae-b07d-422e-b790-f71e998da864" providerId="ADAL" clId="{A074DAA4-C777-4DCD-B53A-67E2C84D7E67}" dt="2023-11-21T20:30:48.179" v="1219" actId="20577"/>
        <pc:sldMkLst>
          <pc:docMk/>
          <pc:sldMk cId="0" sldId="2815"/>
        </pc:sldMkLst>
        <pc:spChg chg="mod">
          <ac:chgData name="Dubois, Alexandra GIZ" userId="6ee72dae-b07d-422e-b790-f71e998da864" providerId="ADAL" clId="{A074DAA4-C777-4DCD-B53A-67E2C84D7E67}" dt="2023-11-21T20:30:48.179" v="1219" actId="20577"/>
          <ac:spMkLst>
            <pc:docMk/>
            <pc:sldMk cId="0" sldId="2815"/>
            <ac:spMk id="170" creationId="{00000000-0000-0000-0000-000000000000}"/>
          </ac:spMkLst>
        </pc:spChg>
      </pc:sldChg>
      <pc:sldChg chg="modSp mod">
        <pc:chgData name="Dubois, Alexandra GIZ" userId="6ee72dae-b07d-422e-b790-f71e998da864" providerId="ADAL" clId="{A074DAA4-C777-4DCD-B53A-67E2C84D7E67}" dt="2023-11-21T20:31:36.649" v="1240" actId="404"/>
        <pc:sldMkLst>
          <pc:docMk/>
          <pc:sldMk cId="0" sldId="2816"/>
        </pc:sldMkLst>
        <pc:spChg chg="mod">
          <ac:chgData name="Dubois, Alexandra GIZ" userId="6ee72dae-b07d-422e-b790-f71e998da864" providerId="ADAL" clId="{A074DAA4-C777-4DCD-B53A-67E2C84D7E67}" dt="2023-11-21T20:31:36.649" v="1240" actId="404"/>
          <ac:spMkLst>
            <pc:docMk/>
            <pc:sldMk cId="0" sldId="2816"/>
            <ac:spMk id="179" creationId="{00000000-0000-0000-0000-000000000000}"/>
          </ac:spMkLst>
        </pc:spChg>
        <pc:spChg chg="mod">
          <ac:chgData name="Dubois, Alexandra GIZ" userId="6ee72dae-b07d-422e-b790-f71e998da864" providerId="ADAL" clId="{A074DAA4-C777-4DCD-B53A-67E2C84D7E67}" dt="2023-11-21T20:31:30.174" v="1238" actId="14100"/>
          <ac:spMkLst>
            <pc:docMk/>
            <pc:sldMk cId="0" sldId="2816"/>
            <ac:spMk id="182" creationId="{00000000-0000-0000-0000-000000000000}"/>
          </ac:spMkLst>
        </pc:spChg>
      </pc:sldChg>
      <pc:sldChg chg="modSp mod">
        <pc:chgData name="Dubois, Alexandra GIZ" userId="6ee72dae-b07d-422e-b790-f71e998da864" providerId="ADAL" clId="{A074DAA4-C777-4DCD-B53A-67E2C84D7E67}" dt="2023-11-21T20:32:27.190" v="1243" actId="404"/>
        <pc:sldMkLst>
          <pc:docMk/>
          <pc:sldMk cId="0" sldId="2817"/>
        </pc:sldMkLst>
        <pc:spChg chg="mod">
          <ac:chgData name="Dubois, Alexandra GIZ" userId="6ee72dae-b07d-422e-b790-f71e998da864" providerId="ADAL" clId="{A074DAA4-C777-4DCD-B53A-67E2C84D7E67}" dt="2023-11-21T20:32:27.190" v="1243" actId="404"/>
          <ac:spMkLst>
            <pc:docMk/>
            <pc:sldMk cId="0" sldId="2817"/>
            <ac:spMk id="188" creationId="{00000000-0000-0000-0000-000000000000}"/>
          </ac:spMkLst>
        </pc:spChg>
      </pc:sldChg>
      <pc:sldChg chg="modSp mod">
        <pc:chgData name="Dubois, Alexandra GIZ" userId="6ee72dae-b07d-422e-b790-f71e998da864" providerId="ADAL" clId="{A074DAA4-C777-4DCD-B53A-67E2C84D7E67}" dt="2023-11-21T20:33:11.117" v="1248" actId="20577"/>
        <pc:sldMkLst>
          <pc:docMk/>
          <pc:sldMk cId="0" sldId="2819"/>
        </pc:sldMkLst>
        <pc:spChg chg="mod ord">
          <ac:chgData name="Dubois, Alexandra GIZ" userId="6ee72dae-b07d-422e-b790-f71e998da864" providerId="ADAL" clId="{A074DAA4-C777-4DCD-B53A-67E2C84D7E67}" dt="2023-11-21T20:33:11.117" v="1248" actId="20577"/>
          <ac:spMkLst>
            <pc:docMk/>
            <pc:sldMk cId="0" sldId="2819"/>
            <ac:spMk id="210" creationId="{00000000-0000-0000-0000-000000000000}"/>
          </ac:spMkLst>
        </pc:spChg>
      </pc:sldChg>
      <pc:sldChg chg="modSp mod">
        <pc:chgData name="Dubois, Alexandra GIZ" userId="6ee72dae-b07d-422e-b790-f71e998da864" providerId="ADAL" clId="{A074DAA4-C777-4DCD-B53A-67E2C84D7E67}" dt="2023-11-21T20:33:36.448" v="1249" actId="1076"/>
        <pc:sldMkLst>
          <pc:docMk/>
          <pc:sldMk cId="0" sldId="2820"/>
        </pc:sldMkLst>
        <pc:spChg chg="mod">
          <ac:chgData name="Dubois, Alexandra GIZ" userId="6ee72dae-b07d-422e-b790-f71e998da864" providerId="ADAL" clId="{A074DAA4-C777-4DCD-B53A-67E2C84D7E67}" dt="2023-11-21T20:33:36.448" v="1249" actId="1076"/>
          <ac:spMkLst>
            <pc:docMk/>
            <pc:sldMk cId="0" sldId="2820"/>
            <ac:spMk id="226" creationId="{00000000-0000-0000-0000-000000000000}"/>
          </ac:spMkLst>
        </pc:spChg>
      </pc:sldChg>
      <pc:sldChg chg="addSp modSp add mod modAnim">
        <pc:chgData name="Dubois, Alexandra GIZ" userId="6ee72dae-b07d-422e-b790-f71e998da864" providerId="ADAL" clId="{A074DAA4-C777-4DCD-B53A-67E2C84D7E67}" dt="2023-11-21T19:52:02.257" v="481"/>
        <pc:sldMkLst>
          <pc:docMk/>
          <pc:sldMk cId="166968031" sldId="2821"/>
        </pc:sldMkLst>
        <pc:spChg chg="add mod">
          <ac:chgData name="Dubois, Alexandra GIZ" userId="6ee72dae-b07d-422e-b790-f71e998da864" providerId="ADAL" clId="{A074DAA4-C777-4DCD-B53A-67E2C84D7E67}" dt="2023-11-21T19:50:33.476" v="430" actId="1076"/>
          <ac:spMkLst>
            <pc:docMk/>
            <pc:sldMk cId="166968031" sldId="2821"/>
            <ac:spMk id="2" creationId="{94CAA19E-CBCA-2091-C404-50A472C22764}"/>
          </ac:spMkLst>
        </pc:spChg>
        <pc:spChg chg="add mod">
          <ac:chgData name="Dubois, Alexandra GIZ" userId="6ee72dae-b07d-422e-b790-f71e998da864" providerId="ADAL" clId="{A074DAA4-C777-4DCD-B53A-67E2C84D7E67}" dt="2023-11-21T19:51:37.835" v="480" actId="207"/>
          <ac:spMkLst>
            <pc:docMk/>
            <pc:sldMk cId="166968031" sldId="2821"/>
            <ac:spMk id="3" creationId="{65320F26-9E94-1EBA-9710-3BB2A682C295}"/>
          </ac:spMkLst>
        </pc:spChg>
        <pc:graphicFrameChg chg="modGraphic">
          <ac:chgData name="Dubois, Alexandra GIZ" userId="6ee72dae-b07d-422e-b790-f71e998da864" providerId="ADAL" clId="{A074DAA4-C777-4DCD-B53A-67E2C84D7E67}" dt="2023-11-21T19:48:44.161" v="340" actId="207"/>
          <ac:graphicFrameMkLst>
            <pc:docMk/>
            <pc:sldMk cId="166968031" sldId="2821"/>
            <ac:graphicFrameMk id="7" creationId="{E3A7648A-2B3E-98B9-89C4-10CBDBA15AEA}"/>
          </ac:graphicFrameMkLst>
        </pc:graphicFrameChg>
      </pc:sldChg>
      <pc:sldMasterChg chg="addSldLayout delSldLayout">
        <pc:chgData name="Dubois, Alexandra GIZ" userId="6ee72dae-b07d-422e-b790-f71e998da864" providerId="ADAL" clId="{A074DAA4-C777-4DCD-B53A-67E2C84D7E67}" dt="2023-11-21T20:06:46.947" v="666" actId="47"/>
        <pc:sldMasterMkLst>
          <pc:docMk/>
          <pc:sldMasterMk cId="951310133" sldId="2147483648"/>
        </pc:sldMasterMkLst>
        <pc:sldLayoutChg chg="add del">
          <pc:chgData name="Dubois, Alexandra GIZ" userId="6ee72dae-b07d-422e-b790-f71e998da864" providerId="ADAL" clId="{A074DAA4-C777-4DCD-B53A-67E2C84D7E67}" dt="2023-11-21T20:06:46.947" v="666" actId="47"/>
          <pc:sldLayoutMkLst>
            <pc:docMk/>
            <pc:sldMasterMk cId="951310133" sldId="2147483648"/>
            <pc:sldLayoutMk cId="4201250800" sldId="2147483661"/>
          </pc:sldLayoutMkLst>
        </pc:sldLayoutChg>
        <pc:sldLayoutChg chg="add del">
          <pc:chgData name="Dubois, Alexandra GIZ" userId="6ee72dae-b07d-422e-b790-f71e998da864" providerId="ADAL" clId="{A074DAA4-C777-4DCD-B53A-67E2C84D7E67}" dt="2023-11-21T20:06:46.947" v="666" actId="47"/>
          <pc:sldLayoutMkLst>
            <pc:docMk/>
            <pc:sldMasterMk cId="951310133" sldId="2147483648"/>
            <pc:sldLayoutMk cId="2279627288" sldId="2147483662"/>
          </pc:sldLayoutMkLst>
        </pc:sldLayoutChg>
        <pc:sldLayoutChg chg="add del">
          <pc:chgData name="Dubois, Alexandra GIZ" userId="6ee72dae-b07d-422e-b790-f71e998da864" providerId="ADAL" clId="{A074DAA4-C777-4DCD-B53A-67E2C84D7E67}" dt="2023-11-21T20:06:46.947" v="666" actId="47"/>
          <pc:sldLayoutMkLst>
            <pc:docMk/>
            <pc:sldMasterMk cId="951310133" sldId="2147483648"/>
            <pc:sldLayoutMk cId="1012148805" sldId="2147483663"/>
          </pc:sldLayoutMkLst>
        </pc:sldLayoutChg>
        <pc:sldLayoutChg chg="add del">
          <pc:chgData name="Dubois, Alexandra GIZ" userId="6ee72dae-b07d-422e-b790-f71e998da864" providerId="ADAL" clId="{A074DAA4-C777-4DCD-B53A-67E2C84D7E67}" dt="2023-11-21T20:06:46.947" v="666" actId="47"/>
          <pc:sldLayoutMkLst>
            <pc:docMk/>
            <pc:sldMasterMk cId="951310133" sldId="2147483648"/>
            <pc:sldLayoutMk cId="1404940516" sldId="2147483664"/>
          </pc:sldLayoutMkLst>
        </pc:sldLayoutChg>
        <pc:sldLayoutChg chg="add del">
          <pc:chgData name="Dubois, Alexandra GIZ" userId="6ee72dae-b07d-422e-b790-f71e998da864" providerId="ADAL" clId="{A074DAA4-C777-4DCD-B53A-67E2C84D7E67}" dt="2023-11-21T20:06:46.947" v="666" actId="47"/>
          <pc:sldLayoutMkLst>
            <pc:docMk/>
            <pc:sldMasterMk cId="951310133" sldId="2147483648"/>
            <pc:sldLayoutMk cId="3426505534" sldId="2147483665"/>
          </pc:sldLayoutMkLst>
        </pc:sldLayoutChg>
        <pc:sldLayoutChg chg="add del">
          <pc:chgData name="Dubois, Alexandra GIZ" userId="6ee72dae-b07d-422e-b790-f71e998da864" providerId="ADAL" clId="{A074DAA4-C777-4DCD-B53A-67E2C84D7E67}" dt="2023-11-21T20:06:46.947" v="666" actId="47"/>
          <pc:sldLayoutMkLst>
            <pc:docMk/>
            <pc:sldMasterMk cId="951310133" sldId="2147483648"/>
            <pc:sldLayoutMk cId="3007165191" sldId="2147483666"/>
          </pc:sldLayoutMkLst>
        </pc:sldLayoutChg>
        <pc:sldLayoutChg chg="add del">
          <pc:chgData name="Dubois, Alexandra GIZ" userId="6ee72dae-b07d-422e-b790-f71e998da864" providerId="ADAL" clId="{A074DAA4-C777-4DCD-B53A-67E2C84D7E67}" dt="2023-11-21T20:06:46.947" v="666" actId="47"/>
          <pc:sldLayoutMkLst>
            <pc:docMk/>
            <pc:sldMasterMk cId="951310133" sldId="2147483648"/>
            <pc:sldLayoutMk cId="1696795947" sldId="2147483667"/>
          </pc:sldLayoutMkLst>
        </pc:sldLayoutChg>
        <pc:sldLayoutChg chg="add del">
          <pc:chgData name="Dubois, Alexandra GIZ" userId="6ee72dae-b07d-422e-b790-f71e998da864" providerId="ADAL" clId="{A074DAA4-C777-4DCD-B53A-67E2C84D7E67}" dt="2023-11-21T20:06:46.947" v="666" actId="47"/>
          <pc:sldLayoutMkLst>
            <pc:docMk/>
            <pc:sldMasterMk cId="951310133" sldId="2147483648"/>
            <pc:sldLayoutMk cId="1728125785" sldId="2147483668"/>
          </pc:sldLayoutMkLst>
        </pc:sldLayoutChg>
        <pc:sldLayoutChg chg="add del">
          <pc:chgData name="Dubois, Alexandra GIZ" userId="6ee72dae-b07d-422e-b790-f71e998da864" providerId="ADAL" clId="{A074DAA4-C777-4DCD-B53A-67E2C84D7E67}" dt="2023-11-21T19:46:33.779" v="307" actId="47"/>
          <pc:sldLayoutMkLst>
            <pc:docMk/>
            <pc:sldMasterMk cId="951310133" sldId="2147483648"/>
            <pc:sldLayoutMk cId="1360977088" sldId="2147483669"/>
          </pc:sldLayoutMkLst>
        </pc:sldLayoutChg>
        <pc:sldLayoutChg chg="del">
          <pc:chgData name="Dubois, Alexandra GIZ" userId="6ee72dae-b07d-422e-b790-f71e998da864" providerId="ADAL" clId="{A074DAA4-C777-4DCD-B53A-67E2C84D7E67}" dt="2023-11-21T19:47:27.519" v="309" actId="47"/>
          <pc:sldLayoutMkLst>
            <pc:docMk/>
            <pc:sldMasterMk cId="951310133" sldId="2147483648"/>
            <pc:sldLayoutMk cId="2435645186" sldId="2147483670"/>
          </pc:sldLayoutMkLst>
        </pc:sldLayoutChg>
        <pc:sldLayoutChg chg="del">
          <pc:chgData name="Dubois, Alexandra GIZ" userId="6ee72dae-b07d-422e-b790-f71e998da864" providerId="ADAL" clId="{A074DAA4-C777-4DCD-B53A-67E2C84D7E67}" dt="2023-11-21T19:47:27.519" v="309" actId="47"/>
          <pc:sldLayoutMkLst>
            <pc:docMk/>
            <pc:sldMasterMk cId="951310133" sldId="2147483648"/>
            <pc:sldLayoutMk cId="4109777003" sldId="2147483671"/>
          </pc:sldLayoutMkLst>
        </pc:sldLayoutChg>
        <pc:sldLayoutChg chg="del">
          <pc:chgData name="Dubois, Alexandra GIZ" userId="6ee72dae-b07d-422e-b790-f71e998da864" providerId="ADAL" clId="{A074DAA4-C777-4DCD-B53A-67E2C84D7E67}" dt="2023-11-21T19:47:27.519" v="309" actId="47"/>
          <pc:sldLayoutMkLst>
            <pc:docMk/>
            <pc:sldMasterMk cId="951310133" sldId="2147483648"/>
            <pc:sldLayoutMk cId="3734169752" sldId="2147483672"/>
          </pc:sldLayoutMkLst>
        </pc:sldLayoutChg>
        <pc:sldLayoutChg chg="del">
          <pc:chgData name="Dubois, Alexandra GIZ" userId="6ee72dae-b07d-422e-b790-f71e998da864" providerId="ADAL" clId="{A074DAA4-C777-4DCD-B53A-67E2C84D7E67}" dt="2023-11-21T19:47:27.519" v="309" actId="47"/>
          <pc:sldLayoutMkLst>
            <pc:docMk/>
            <pc:sldMasterMk cId="951310133" sldId="2147483648"/>
            <pc:sldLayoutMk cId="3665909891" sldId="2147483673"/>
          </pc:sldLayoutMkLst>
        </pc:sldLayoutChg>
        <pc:sldLayoutChg chg="del">
          <pc:chgData name="Dubois, Alexandra GIZ" userId="6ee72dae-b07d-422e-b790-f71e998da864" providerId="ADAL" clId="{A074DAA4-C777-4DCD-B53A-67E2C84D7E67}" dt="2023-11-21T19:47:27.519" v="309" actId="47"/>
          <pc:sldLayoutMkLst>
            <pc:docMk/>
            <pc:sldMasterMk cId="951310133" sldId="2147483648"/>
            <pc:sldLayoutMk cId="969479111" sldId="2147483674"/>
          </pc:sldLayoutMkLst>
        </pc:sldLayoutChg>
      </pc:sldMasterChg>
      <pc:sldMasterChg chg="del delSldLayout">
        <pc:chgData name="Dubois, Alexandra GIZ" userId="6ee72dae-b07d-422e-b790-f71e998da864" providerId="ADAL" clId="{A074DAA4-C777-4DCD-B53A-67E2C84D7E67}" dt="2023-11-21T19:44:36.904" v="299" actId="47"/>
        <pc:sldMasterMkLst>
          <pc:docMk/>
          <pc:sldMasterMk cId="2239954304" sldId="2147483675"/>
        </pc:sldMasterMkLst>
        <pc:sldLayoutChg chg="del">
          <pc:chgData name="Dubois, Alexandra GIZ" userId="6ee72dae-b07d-422e-b790-f71e998da864" providerId="ADAL" clId="{A074DAA4-C777-4DCD-B53A-67E2C84D7E67}" dt="2023-11-21T19:44:36.904" v="299" actId="47"/>
          <pc:sldLayoutMkLst>
            <pc:docMk/>
            <pc:sldMasterMk cId="2239954304" sldId="2147483675"/>
            <pc:sldLayoutMk cId="2596280000" sldId="2147483676"/>
          </pc:sldLayoutMkLst>
        </pc:sldLayoutChg>
        <pc:sldLayoutChg chg="del">
          <pc:chgData name="Dubois, Alexandra GIZ" userId="6ee72dae-b07d-422e-b790-f71e998da864" providerId="ADAL" clId="{A074DAA4-C777-4DCD-B53A-67E2C84D7E67}" dt="2023-11-21T19:44:36.904" v="299" actId="47"/>
          <pc:sldLayoutMkLst>
            <pc:docMk/>
            <pc:sldMasterMk cId="2239954304" sldId="2147483675"/>
            <pc:sldLayoutMk cId="1285209081" sldId="2147483677"/>
          </pc:sldLayoutMkLst>
        </pc:sldLayoutChg>
        <pc:sldLayoutChg chg="del">
          <pc:chgData name="Dubois, Alexandra GIZ" userId="6ee72dae-b07d-422e-b790-f71e998da864" providerId="ADAL" clId="{A074DAA4-C777-4DCD-B53A-67E2C84D7E67}" dt="2023-11-21T19:44:36.904" v="299" actId="47"/>
          <pc:sldLayoutMkLst>
            <pc:docMk/>
            <pc:sldMasterMk cId="2239954304" sldId="2147483675"/>
            <pc:sldLayoutMk cId="3379130426" sldId="2147483678"/>
          </pc:sldLayoutMkLst>
        </pc:sldLayoutChg>
        <pc:sldLayoutChg chg="del">
          <pc:chgData name="Dubois, Alexandra GIZ" userId="6ee72dae-b07d-422e-b790-f71e998da864" providerId="ADAL" clId="{A074DAA4-C777-4DCD-B53A-67E2C84D7E67}" dt="2023-11-21T19:44:36.904" v="299" actId="47"/>
          <pc:sldLayoutMkLst>
            <pc:docMk/>
            <pc:sldMasterMk cId="2239954304" sldId="2147483675"/>
            <pc:sldLayoutMk cId="3341110450" sldId="2147483679"/>
          </pc:sldLayoutMkLst>
        </pc:sldLayoutChg>
        <pc:sldLayoutChg chg="del">
          <pc:chgData name="Dubois, Alexandra GIZ" userId="6ee72dae-b07d-422e-b790-f71e998da864" providerId="ADAL" clId="{A074DAA4-C777-4DCD-B53A-67E2C84D7E67}" dt="2023-11-21T19:44:36.904" v="299" actId="47"/>
          <pc:sldLayoutMkLst>
            <pc:docMk/>
            <pc:sldMasterMk cId="2239954304" sldId="2147483675"/>
            <pc:sldLayoutMk cId="1690609703" sldId="2147483680"/>
          </pc:sldLayoutMkLst>
        </pc:sldLayoutChg>
        <pc:sldLayoutChg chg="del">
          <pc:chgData name="Dubois, Alexandra GIZ" userId="6ee72dae-b07d-422e-b790-f71e998da864" providerId="ADAL" clId="{A074DAA4-C777-4DCD-B53A-67E2C84D7E67}" dt="2023-11-21T19:44:36.904" v="299" actId="47"/>
          <pc:sldLayoutMkLst>
            <pc:docMk/>
            <pc:sldMasterMk cId="2239954304" sldId="2147483675"/>
            <pc:sldLayoutMk cId="333636038" sldId="2147483681"/>
          </pc:sldLayoutMkLst>
        </pc:sldLayoutChg>
        <pc:sldLayoutChg chg="del">
          <pc:chgData name="Dubois, Alexandra GIZ" userId="6ee72dae-b07d-422e-b790-f71e998da864" providerId="ADAL" clId="{A074DAA4-C777-4DCD-B53A-67E2C84D7E67}" dt="2023-11-21T19:44:36.904" v="299" actId="47"/>
          <pc:sldLayoutMkLst>
            <pc:docMk/>
            <pc:sldMasterMk cId="2239954304" sldId="2147483675"/>
            <pc:sldLayoutMk cId="3871909279" sldId="2147483682"/>
          </pc:sldLayoutMkLst>
        </pc:sldLayoutChg>
        <pc:sldLayoutChg chg="del">
          <pc:chgData name="Dubois, Alexandra GIZ" userId="6ee72dae-b07d-422e-b790-f71e998da864" providerId="ADAL" clId="{A074DAA4-C777-4DCD-B53A-67E2C84D7E67}" dt="2023-11-21T19:44:36.904" v="299" actId="47"/>
          <pc:sldLayoutMkLst>
            <pc:docMk/>
            <pc:sldMasterMk cId="2239954304" sldId="2147483675"/>
            <pc:sldLayoutMk cId="3718629553" sldId="2147483683"/>
          </pc:sldLayoutMkLst>
        </pc:sldLayoutChg>
        <pc:sldLayoutChg chg="del">
          <pc:chgData name="Dubois, Alexandra GIZ" userId="6ee72dae-b07d-422e-b790-f71e998da864" providerId="ADAL" clId="{A074DAA4-C777-4DCD-B53A-67E2C84D7E67}" dt="2023-11-21T19:44:36.904" v="299" actId="47"/>
          <pc:sldLayoutMkLst>
            <pc:docMk/>
            <pc:sldMasterMk cId="2239954304" sldId="2147483675"/>
            <pc:sldLayoutMk cId="3901499971" sldId="2147483684"/>
          </pc:sldLayoutMkLst>
        </pc:sldLayoutChg>
        <pc:sldLayoutChg chg="del">
          <pc:chgData name="Dubois, Alexandra GIZ" userId="6ee72dae-b07d-422e-b790-f71e998da864" providerId="ADAL" clId="{A074DAA4-C777-4DCD-B53A-67E2C84D7E67}" dt="2023-11-21T19:44:36.904" v="299" actId="47"/>
          <pc:sldLayoutMkLst>
            <pc:docMk/>
            <pc:sldMasterMk cId="2239954304" sldId="2147483675"/>
            <pc:sldLayoutMk cId="2065518972" sldId="2147483685"/>
          </pc:sldLayoutMkLst>
        </pc:sldLayoutChg>
        <pc:sldLayoutChg chg="del">
          <pc:chgData name="Dubois, Alexandra GIZ" userId="6ee72dae-b07d-422e-b790-f71e998da864" providerId="ADAL" clId="{A074DAA4-C777-4DCD-B53A-67E2C84D7E67}" dt="2023-11-21T19:44:36.904" v="299" actId="47"/>
          <pc:sldLayoutMkLst>
            <pc:docMk/>
            <pc:sldMasterMk cId="2239954304" sldId="2147483675"/>
            <pc:sldLayoutMk cId="521872552" sldId="2147483686"/>
          </pc:sldLayoutMkLst>
        </pc:sldLayoutChg>
        <pc:sldLayoutChg chg="del">
          <pc:chgData name="Dubois, Alexandra GIZ" userId="6ee72dae-b07d-422e-b790-f71e998da864" providerId="ADAL" clId="{A074DAA4-C777-4DCD-B53A-67E2C84D7E67}" dt="2023-11-21T19:44:36.904" v="299" actId="47"/>
          <pc:sldLayoutMkLst>
            <pc:docMk/>
            <pc:sldMasterMk cId="2239954304" sldId="2147483675"/>
            <pc:sldLayoutMk cId="2177763401" sldId="2147483687"/>
          </pc:sldLayoutMkLst>
        </pc:sldLayoutChg>
        <pc:sldLayoutChg chg="del">
          <pc:chgData name="Dubois, Alexandra GIZ" userId="6ee72dae-b07d-422e-b790-f71e998da864" providerId="ADAL" clId="{A074DAA4-C777-4DCD-B53A-67E2C84D7E67}" dt="2023-11-21T19:44:36.904" v="299" actId="47"/>
          <pc:sldLayoutMkLst>
            <pc:docMk/>
            <pc:sldMasterMk cId="2239954304" sldId="2147483675"/>
            <pc:sldLayoutMk cId="393603651" sldId="2147483688"/>
          </pc:sldLayoutMkLst>
        </pc:sldLayoutChg>
        <pc:sldLayoutChg chg="del">
          <pc:chgData name="Dubois, Alexandra GIZ" userId="6ee72dae-b07d-422e-b790-f71e998da864" providerId="ADAL" clId="{A074DAA4-C777-4DCD-B53A-67E2C84D7E67}" dt="2023-11-21T19:44:36.904" v="299" actId="47"/>
          <pc:sldLayoutMkLst>
            <pc:docMk/>
            <pc:sldMasterMk cId="2239954304" sldId="2147483675"/>
            <pc:sldLayoutMk cId="3728135125" sldId="2147483689"/>
          </pc:sldLayoutMkLst>
        </pc:sldLayoutChg>
        <pc:sldLayoutChg chg="del">
          <pc:chgData name="Dubois, Alexandra GIZ" userId="6ee72dae-b07d-422e-b790-f71e998da864" providerId="ADAL" clId="{A074DAA4-C777-4DCD-B53A-67E2C84D7E67}" dt="2023-11-21T19:44:36.904" v="299" actId="47"/>
          <pc:sldLayoutMkLst>
            <pc:docMk/>
            <pc:sldMasterMk cId="2239954304" sldId="2147483675"/>
            <pc:sldLayoutMk cId="2634005490" sldId="2147483690"/>
          </pc:sldLayoutMkLst>
        </pc:sldLayoutChg>
        <pc:sldLayoutChg chg="del">
          <pc:chgData name="Dubois, Alexandra GIZ" userId="6ee72dae-b07d-422e-b790-f71e998da864" providerId="ADAL" clId="{A074DAA4-C777-4DCD-B53A-67E2C84D7E67}" dt="2023-11-21T19:44:36.904" v="299" actId="47"/>
          <pc:sldLayoutMkLst>
            <pc:docMk/>
            <pc:sldMasterMk cId="2239954304" sldId="2147483675"/>
            <pc:sldLayoutMk cId="1439616854" sldId="2147483691"/>
          </pc:sldLayoutMkLst>
        </pc:sldLayoutChg>
        <pc:sldLayoutChg chg="del">
          <pc:chgData name="Dubois, Alexandra GIZ" userId="6ee72dae-b07d-422e-b790-f71e998da864" providerId="ADAL" clId="{A074DAA4-C777-4DCD-B53A-67E2C84D7E67}" dt="2023-11-21T19:44:36.904" v="299" actId="47"/>
          <pc:sldLayoutMkLst>
            <pc:docMk/>
            <pc:sldMasterMk cId="2239954304" sldId="2147483675"/>
            <pc:sldLayoutMk cId="1991408464" sldId="2147483692"/>
          </pc:sldLayoutMkLst>
        </pc:sldLayoutChg>
        <pc:sldLayoutChg chg="del">
          <pc:chgData name="Dubois, Alexandra GIZ" userId="6ee72dae-b07d-422e-b790-f71e998da864" providerId="ADAL" clId="{A074DAA4-C777-4DCD-B53A-67E2C84D7E67}" dt="2023-11-21T19:44:36.904" v="299" actId="47"/>
          <pc:sldLayoutMkLst>
            <pc:docMk/>
            <pc:sldMasterMk cId="2239954304" sldId="2147483675"/>
            <pc:sldLayoutMk cId="38496843" sldId="2147483693"/>
          </pc:sldLayoutMkLst>
        </pc:sldLayoutChg>
      </pc:sldMasterChg>
      <pc:sldMasterChg chg="del delSldLayout">
        <pc:chgData name="Dubois, Alexandra GIZ" userId="6ee72dae-b07d-422e-b790-f71e998da864" providerId="ADAL" clId="{A074DAA4-C777-4DCD-B53A-67E2C84D7E67}" dt="2023-11-21T19:46:59.203" v="308" actId="47"/>
        <pc:sldMasterMkLst>
          <pc:docMk/>
          <pc:sldMasterMk cId="2479552348" sldId="2147483694"/>
        </pc:sldMasterMkLst>
        <pc:sldLayoutChg chg="del">
          <pc:chgData name="Dubois, Alexandra GIZ" userId="6ee72dae-b07d-422e-b790-f71e998da864" providerId="ADAL" clId="{A074DAA4-C777-4DCD-B53A-67E2C84D7E67}" dt="2023-11-21T19:46:59.203" v="308" actId="47"/>
          <pc:sldLayoutMkLst>
            <pc:docMk/>
            <pc:sldMasterMk cId="2479552348" sldId="2147483694"/>
            <pc:sldLayoutMk cId="3484854504" sldId="2147483695"/>
          </pc:sldLayoutMkLst>
        </pc:sldLayoutChg>
        <pc:sldLayoutChg chg="del">
          <pc:chgData name="Dubois, Alexandra GIZ" userId="6ee72dae-b07d-422e-b790-f71e998da864" providerId="ADAL" clId="{A074DAA4-C777-4DCD-B53A-67E2C84D7E67}" dt="2023-11-21T19:46:59.203" v="308" actId="47"/>
          <pc:sldLayoutMkLst>
            <pc:docMk/>
            <pc:sldMasterMk cId="2479552348" sldId="2147483694"/>
            <pc:sldLayoutMk cId="3589917697" sldId="2147483696"/>
          </pc:sldLayoutMkLst>
        </pc:sldLayoutChg>
        <pc:sldLayoutChg chg="del">
          <pc:chgData name="Dubois, Alexandra GIZ" userId="6ee72dae-b07d-422e-b790-f71e998da864" providerId="ADAL" clId="{A074DAA4-C777-4DCD-B53A-67E2C84D7E67}" dt="2023-11-21T19:46:59.203" v="308" actId="47"/>
          <pc:sldLayoutMkLst>
            <pc:docMk/>
            <pc:sldMasterMk cId="2479552348" sldId="2147483694"/>
            <pc:sldLayoutMk cId="1024633783" sldId="2147483697"/>
          </pc:sldLayoutMkLst>
        </pc:sldLayoutChg>
        <pc:sldLayoutChg chg="del">
          <pc:chgData name="Dubois, Alexandra GIZ" userId="6ee72dae-b07d-422e-b790-f71e998da864" providerId="ADAL" clId="{A074DAA4-C777-4DCD-B53A-67E2C84D7E67}" dt="2023-11-21T19:46:59.203" v="308" actId="47"/>
          <pc:sldLayoutMkLst>
            <pc:docMk/>
            <pc:sldMasterMk cId="2479552348" sldId="2147483694"/>
            <pc:sldLayoutMk cId="651939818" sldId="2147483698"/>
          </pc:sldLayoutMkLst>
        </pc:sldLayoutChg>
        <pc:sldLayoutChg chg="del">
          <pc:chgData name="Dubois, Alexandra GIZ" userId="6ee72dae-b07d-422e-b790-f71e998da864" providerId="ADAL" clId="{A074DAA4-C777-4DCD-B53A-67E2C84D7E67}" dt="2023-11-21T19:46:59.203" v="308" actId="47"/>
          <pc:sldLayoutMkLst>
            <pc:docMk/>
            <pc:sldMasterMk cId="2479552348" sldId="2147483694"/>
            <pc:sldLayoutMk cId="3210189358" sldId="2147483699"/>
          </pc:sldLayoutMkLst>
        </pc:sldLayoutChg>
        <pc:sldLayoutChg chg="del">
          <pc:chgData name="Dubois, Alexandra GIZ" userId="6ee72dae-b07d-422e-b790-f71e998da864" providerId="ADAL" clId="{A074DAA4-C777-4DCD-B53A-67E2C84D7E67}" dt="2023-11-21T19:46:59.203" v="308" actId="47"/>
          <pc:sldLayoutMkLst>
            <pc:docMk/>
            <pc:sldMasterMk cId="2479552348" sldId="2147483694"/>
            <pc:sldLayoutMk cId="1722514300" sldId="2147483700"/>
          </pc:sldLayoutMkLst>
        </pc:sldLayoutChg>
        <pc:sldLayoutChg chg="del">
          <pc:chgData name="Dubois, Alexandra GIZ" userId="6ee72dae-b07d-422e-b790-f71e998da864" providerId="ADAL" clId="{A074DAA4-C777-4DCD-B53A-67E2C84D7E67}" dt="2023-11-21T19:46:59.203" v="308" actId="47"/>
          <pc:sldLayoutMkLst>
            <pc:docMk/>
            <pc:sldMasterMk cId="2479552348" sldId="2147483694"/>
            <pc:sldLayoutMk cId="87477733" sldId="2147483701"/>
          </pc:sldLayoutMkLst>
        </pc:sldLayoutChg>
        <pc:sldLayoutChg chg="del">
          <pc:chgData name="Dubois, Alexandra GIZ" userId="6ee72dae-b07d-422e-b790-f71e998da864" providerId="ADAL" clId="{A074DAA4-C777-4DCD-B53A-67E2C84D7E67}" dt="2023-11-21T19:46:59.203" v="308" actId="47"/>
          <pc:sldLayoutMkLst>
            <pc:docMk/>
            <pc:sldMasterMk cId="2479552348" sldId="2147483694"/>
            <pc:sldLayoutMk cId="2795346223" sldId="2147483702"/>
          </pc:sldLayoutMkLst>
        </pc:sldLayoutChg>
        <pc:sldLayoutChg chg="del">
          <pc:chgData name="Dubois, Alexandra GIZ" userId="6ee72dae-b07d-422e-b790-f71e998da864" providerId="ADAL" clId="{A074DAA4-C777-4DCD-B53A-67E2C84D7E67}" dt="2023-11-21T19:46:59.203" v="308" actId="47"/>
          <pc:sldLayoutMkLst>
            <pc:docMk/>
            <pc:sldMasterMk cId="2479552348" sldId="2147483694"/>
            <pc:sldLayoutMk cId="438992038" sldId="2147483703"/>
          </pc:sldLayoutMkLst>
        </pc:sldLayoutChg>
        <pc:sldLayoutChg chg="del">
          <pc:chgData name="Dubois, Alexandra GIZ" userId="6ee72dae-b07d-422e-b790-f71e998da864" providerId="ADAL" clId="{A074DAA4-C777-4DCD-B53A-67E2C84D7E67}" dt="2023-11-21T19:46:59.203" v="308" actId="47"/>
          <pc:sldLayoutMkLst>
            <pc:docMk/>
            <pc:sldMasterMk cId="2479552348" sldId="2147483694"/>
            <pc:sldLayoutMk cId="2987988227" sldId="2147483704"/>
          </pc:sldLayoutMkLst>
        </pc:sldLayoutChg>
        <pc:sldLayoutChg chg="del">
          <pc:chgData name="Dubois, Alexandra GIZ" userId="6ee72dae-b07d-422e-b790-f71e998da864" providerId="ADAL" clId="{A074DAA4-C777-4DCD-B53A-67E2C84D7E67}" dt="2023-11-21T19:46:59.203" v="308" actId="47"/>
          <pc:sldLayoutMkLst>
            <pc:docMk/>
            <pc:sldMasterMk cId="2479552348" sldId="2147483694"/>
            <pc:sldLayoutMk cId="3762071731" sldId="2147483705"/>
          </pc:sldLayoutMkLst>
        </pc:sldLayoutChg>
        <pc:sldLayoutChg chg="del">
          <pc:chgData name="Dubois, Alexandra GIZ" userId="6ee72dae-b07d-422e-b790-f71e998da864" providerId="ADAL" clId="{A074DAA4-C777-4DCD-B53A-67E2C84D7E67}" dt="2023-11-21T19:46:59.203" v="308" actId="47"/>
          <pc:sldLayoutMkLst>
            <pc:docMk/>
            <pc:sldMasterMk cId="2479552348" sldId="2147483694"/>
            <pc:sldLayoutMk cId="1690546138" sldId="2147483706"/>
          </pc:sldLayoutMkLst>
        </pc:sldLayoutChg>
        <pc:sldLayoutChg chg="del">
          <pc:chgData name="Dubois, Alexandra GIZ" userId="6ee72dae-b07d-422e-b790-f71e998da864" providerId="ADAL" clId="{A074DAA4-C777-4DCD-B53A-67E2C84D7E67}" dt="2023-11-21T19:46:59.203" v="308" actId="47"/>
          <pc:sldLayoutMkLst>
            <pc:docMk/>
            <pc:sldMasterMk cId="2479552348" sldId="2147483694"/>
            <pc:sldLayoutMk cId="1435304104" sldId="2147483707"/>
          </pc:sldLayoutMkLst>
        </pc:sldLayoutChg>
        <pc:sldLayoutChg chg="del">
          <pc:chgData name="Dubois, Alexandra GIZ" userId="6ee72dae-b07d-422e-b790-f71e998da864" providerId="ADAL" clId="{A074DAA4-C777-4DCD-B53A-67E2C84D7E67}" dt="2023-11-21T19:46:59.203" v="308" actId="47"/>
          <pc:sldLayoutMkLst>
            <pc:docMk/>
            <pc:sldMasterMk cId="2479552348" sldId="2147483694"/>
            <pc:sldLayoutMk cId="1786793776" sldId="2147483708"/>
          </pc:sldLayoutMkLst>
        </pc:sldLayoutChg>
        <pc:sldLayoutChg chg="del">
          <pc:chgData name="Dubois, Alexandra GIZ" userId="6ee72dae-b07d-422e-b790-f71e998da864" providerId="ADAL" clId="{A074DAA4-C777-4DCD-B53A-67E2C84D7E67}" dt="2023-11-21T19:46:59.203" v="308" actId="47"/>
          <pc:sldLayoutMkLst>
            <pc:docMk/>
            <pc:sldMasterMk cId="2479552348" sldId="2147483694"/>
            <pc:sldLayoutMk cId="1638284441" sldId="2147483709"/>
          </pc:sldLayoutMkLst>
        </pc:sldLayoutChg>
        <pc:sldLayoutChg chg="del">
          <pc:chgData name="Dubois, Alexandra GIZ" userId="6ee72dae-b07d-422e-b790-f71e998da864" providerId="ADAL" clId="{A074DAA4-C777-4DCD-B53A-67E2C84D7E67}" dt="2023-11-21T19:46:59.203" v="308" actId="47"/>
          <pc:sldLayoutMkLst>
            <pc:docMk/>
            <pc:sldMasterMk cId="2479552348" sldId="2147483694"/>
            <pc:sldLayoutMk cId="3589372618" sldId="2147483710"/>
          </pc:sldLayoutMkLst>
        </pc:sldLayoutChg>
        <pc:sldLayoutChg chg="del">
          <pc:chgData name="Dubois, Alexandra GIZ" userId="6ee72dae-b07d-422e-b790-f71e998da864" providerId="ADAL" clId="{A074DAA4-C777-4DCD-B53A-67E2C84D7E67}" dt="2023-11-21T19:46:59.203" v="308" actId="47"/>
          <pc:sldLayoutMkLst>
            <pc:docMk/>
            <pc:sldMasterMk cId="2479552348" sldId="2147483694"/>
            <pc:sldLayoutMk cId="2854499002" sldId="214748371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DA4179-F0AD-4485-98E7-CA0CF7722072}" type="datetimeFigureOut">
              <a:rPr lang="en-GB" smtClean="0"/>
              <a:t>21/11/2023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DA7CD0-009E-4D33-A316-6F6081CCFFE9}" type="slidenum">
              <a:rPr lang="en-GB" smtClean="0"/>
              <a:t>‹#›</a:t>
            </a:fld>
            <a:endParaRPr lang="en-GB"/>
          </a:p>
        </p:txBody>
      </p:sp>
    </p:spTree>
    <p:extLst>
      <p:ext uri="{BB962C8B-B14F-4D97-AF65-F5344CB8AC3E}">
        <p14:creationId xmlns:p14="http://schemas.microsoft.com/office/powerpoint/2010/main" val="984561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saner.us1.list-manage.com/track/click?u=d705e543efc26111ec1c77194&amp;id=7d0251e524&amp;e=6e76cdd8cb"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https://saner.us1.list-manage.com/track/click?u=d705e543efc26111ec1c77194&amp;id=5779a055e5&amp;e=6e76cdd8cb" TargetMode="External"/><Relationship Id="rId4" Type="http://schemas.openxmlformats.org/officeDocument/2006/relationships/hyperlink" Target="https://saner.us1.list-manage.com/track/click?u=d705e543efc26111ec1c77194&amp;id=8b94ac4335&amp;e=6e76cdd8cb"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2208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9cf05e1c60_0_9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g29cf05e1c60_0_9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95580baf0d_0_7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g295580baf0d_0_7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95580baf0d_0_7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g295580baf0d_0_7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3847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f4efa45da9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5" name="Google Shape;105;gf4efa45da9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0061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4784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8302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9cf05e1c60_0_9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9cf05e1c60_0_9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5ad49d69d6_0_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g25ad49d69d6_0_2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5ad49d69d6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g25ad49d69d6_0_1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sz="1200">
                <a:solidFill>
                  <a:schemeClr val="dk1"/>
                </a:solidFill>
                <a:latin typeface="DM Sans"/>
                <a:ea typeface="DM Sans"/>
                <a:cs typeface="DM Sans"/>
                <a:sym typeface="DM Sans"/>
              </a:rPr>
              <a:t>Notre solution a eu un impact significatif sur l'environnement en réduisant les déchets qui sont rejetés dans la nature et qui polluent l'environnement, les sources d'eau et le sol grâce à nos services de collecte. Nous construisons également une société résiliente au changement climatique grâce à une gestion sûre des déchets. Chaque année, nous enlevons et transformons en toute sécurité 14 000 tonnes de déchets qui, autrement, pollueraient l'environnement et nos cours d'eau, et augmenteraient notre empreinte carbone.  Nous avons pu détourner les déchets des décharges et réduire les émissions de gaz à effet de serre émises lors du traitement des déchets. En outre, notre solution a permis d'économiser de l'eau en réduisant la nécessité de tirer la chasse d'eau, contribuant ainsi à une gestion durable de l'eau, en particulier dans les régions où l'eau est rare. En mettant en œuvre notre solution, nous apportons une contribution positive à l'environnement tout en fournissant une solution sanitaire innovante.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p27:notes"/>
          <p:cNvSpPr txBox="1">
            <a:spLocks noGrp="1"/>
          </p:cNvSpPr>
          <p:nvPr>
            <p:ph type="body" idx="1"/>
          </p:nvPr>
        </p:nvSpPr>
        <p:spPr>
          <a:xfrm>
            <a:off x="685800" y="4343397"/>
            <a:ext cx="5486400" cy="41145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Clr>
                <a:schemeClr val="dk1"/>
              </a:buClr>
              <a:buSzPts val="1400"/>
              <a:buFont typeface="Arial"/>
              <a:buNone/>
            </a:pPr>
            <a:r>
              <a:rPr lang="en" sz="1200"/>
              <a:t>Nous avons récemment fait évoluer notre marque pour devenir </a:t>
            </a:r>
            <a:r>
              <a:rPr lang="en" sz="1200" u="sng">
                <a:solidFill>
                  <a:srgbClr val="ED5A2E"/>
                </a:solidFill>
                <a:highlight>
                  <a:srgbClr val="FFFFFF"/>
                </a:highlight>
                <a:hlinkClick r:id="rId3">
                  <a:extLst>
                    <a:ext uri="{A12FA001-AC4F-418D-AE19-62706E023703}">
                      <ahyp:hlinkClr xmlns:ahyp="http://schemas.microsoft.com/office/drawing/2018/hyperlinkcolor" val="tx"/>
                    </a:ext>
                  </a:extLst>
                </a:hlinkClick>
              </a:rPr>
              <a:t>The Sanergy Collaborative </a:t>
            </a:r>
            <a:r>
              <a:rPr lang="en" sz="1200">
                <a:solidFill>
                  <a:schemeClr val="dk1"/>
                </a:solidFill>
                <a:highlight>
                  <a:srgbClr val="FFFFFF"/>
                </a:highlight>
              </a:rPr>
              <a:t>- une alliance de partenaires qui exploitent l'économie circulaire pour développer et mettre à l'échelle des systèmes d'assainissement sûrs et des systèmes alimentaires régénératifs dans les villes à croissance rapide du monde entier. Nous avons lancé </a:t>
            </a:r>
            <a:r>
              <a:rPr lang="en" sz="1200" u="sng">
                <a:solidFill>
                  <a:srgbClr val="ED5A2E"/>
                </a:solidFill>
                <a:highlight>
                  <a:srgbClr val="FFFFFF"/>
                </a:highlight>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Fresh Life </a:t>
            </a:r>
            <a:r>
              <a:rPr lang="en" sz="1200">
                <a:solidFill>
                  <a:schemeClr val="dk1"/>
                </a:solidFill>
                <a:highlight>
                  <a:srgbClr val="FFFFFF"/>
                </a:highlight>
                <a:latin typeface="Helvetica Neue"/>
                <a:ea typeface="Helvetica Neue"/>
                <a:cs typeface="Helvetica Neue"/>
                <a:sym typeface="Helvetica Neue"/>
              </a:rPr>
              <a:t>et </a:t>
            </a:r>
            <a:r>
              <a:rPr lang="en" sz="1200" u="sng">
                <a:solidFill>
                  <a:srgbClr val="ED5A2E"/>
                </a:solidFill>
                <a:highlight>
                  <a:srgbClr val="FFFFFF"/>
                </a:highlight>
                <a:latin typeface="Helvetica Neue"/>
                <a:ea typeface="Helvetica Neue"/>
                <a:cs typeface="Helvetica Neue"/>
                <a:sym typeface="Helvetica Neue"/>
                <a:hlinkClick r:id="rId5">
                  <a:extLst>
                    <a:ext uri="{A12FA001-AC4F-418D-AE19-62706E023703}">
                      <ahyp:hlinkClr xmlns:ahyp="http://schemas.microsoft.com/office/drawing/2018/hyperlinkcolor" val="tx"/>
                    </a:ext>
                  </a:extLst>
                </a:hlinkClick>
              </a:rPr>
              <a:t>Regen Organics </a:t>
            </a:r>
            <a:r>
              <a:rPr lang="en" sz="1200">
                <a:solidFill>
                  <a:schemeClr val="dk1"/>
                </a:solidFill>
                <a:highlight>
                  <a:srgbClr val="FFFFFF"/>
                </a:highlight>
                <a:latin typeface="Helvetica Neue"/>
                <a:ea typeface="Helvetica Neue"/>
                <a:cs typeface="Helvetica Neue"/>
                <a:sym typeface="Helvetica Neue"/>
              </a:rPr>
              <a:t>en tant qu'entités indépendantes et partenaires fondateurs de Sanergy Collaborative pour continuer à fournir des solutions d'assainissement audacieuses à tous les résidents urbains mal desservis, et pour construire un secteur agricole régénérateur prospère grâce à la production d'aliments pour animaux, d'engrais et de carburants respectivement.</a:t>
            </a:r>
            <a:endParaRPr sz="1200">
              <a:solidFill>
                <a:schemeClr val="dk1"/>
              </a:solidFill>
              <a:highlight>
                <a:srgbClr val="FFFFFF"/>
              </a:highlight>
            </a:endParaRPr>
          </a:p>
          <a:p>
            <a:pPr marL="457200" lvl="0" indent="-228600" algn="l" rtl="0">
              <a:lnSpc>
                <a:spcPct val="100000"/>
              </a:lnSpc>
              <a:spcBef>
                <a:spcPts val="0"/>
              </a:spcBef>
              <a:spcAft>
                <a:spcPts val="0"/>
              </a:spcAft>
              <a:buClr>
                <a:schemeClr val="dk1"/>
              </a:buClr>
              <a:buSzPts val="1400"/>
              <a:buFont typeface="Arial"/>
              <a:buNone/>
            </a:pPr>
            <a:endParaRPr sz="1200">
              <a:solidFill>
                <a:schemeClr val="dk1"/>
              </a:solidFill>
              <a:highlight>
                <a:srgbClr val="FFFFFF"/>
              </a:highlight>
            </a:endParaRPr>
          </a:p>
          <a:p>
            <a:pPr marL="457200" lvl="0" indent="-228600" algn="l" rtl="0">
              <a:lnSpc>
                <a:spcPct val="100000"/>
              </a:lnSpc>
              <a:spcBef>
                <a:spcPts val="0"/>
              </a:spcBef>
              <a:spcAft>
                <a:spcPts val="0"/>
              </a:spcAft>
              <a:buClr>
                <a:schemeClr val="dk1"/>
              </a:buClr>
              <a:buSzPts val="1400"/>
              <a:buFont typeface="Arial"/>
              <a:buNone/>
            </a:pPr>
            <a:r>
              <a:rPr lang="en" sz="1200"/>
              <a:t>Chaque entité est gérée et gouvernée de manière indépendante et travaille à la réalisation d'une </a:t>
            </a:r>
            <a:r>
              <a:rPr lang="en" sz="1200" b="1"/>
              <a:t>mission commune </a:t>
            </a:r>
            <a:r>
              <a:rPr lang="en" sz="1200"/>
              <a:t>: des </a:t>
            </a:r>
            <a:r>
              <a:rPr lang="en" sz="1200" b="1">
                <a:solidFill>
                  <a:schemeClr val="dk1"/>
                </a:solidFill>
                <a:highlight>
                  <a:srgbClr val="FFFFFF"/>
                </a:highlight>
                <a:latin typeface="Helvetica Neue"/>
                <a:ea typeface="Helvetica Neue"/>
                <a:cs typeface="Helvetica Neue"/>
                <a:sym typeface="Helvetica Neue"/>
              </a:rPr>
              <a:t>communautés et des villes prospères et en bonne santé. </a:t>
            </a:r>
            <a:endParaRPr sz="1200"/>
          </a:p>
          <a:p>
            <a:pPr marL="457200" lvl="0" indent="-228600" algn="l" rtl="0">
              <a:lnSpc>
                <a:spcPct val="100000"/>
              </a:lnSpc>
              <a:spcBef>
                <a:spcPts val="0"/>
              </a:spcBef>
              <a:spcAft>
                <a:spcPts val="0"/>
              </a:spcAft>
              <a:buClr>
                <a:schemeClr val="dk1"/>
              </a:buClr>
              <a:buSzPts val="1400"/>
              <a:buFont typeface="Arial"/>
              <a:buNone/>
            </a:pPr>
            <a:r>
              <a:rPr lang="en" sz="1200"/>
              <a:t>L'entité à but lucratif Sanergy (Regen Organics) ne distribue pas de dividendes à l'entité à but non lucratif (Fresh Life), de sorte que les revenus des produits finis sont utilisés par l'entité à but lucratif pour investir dans des projets de R&amp;D et d'expansion. Cependant, les deux entités sont parties à un contrat sans lien de dépendance, à un taux inférieur à celui du marché, dans lequel l'entité à but non lucratif paie une redevance à l'entité à but lucratif pour le transport et le traitement des déchets. Cette redevance ne couvre ni le coût total du transport ni le coût du traitement. Par conséquent, ces coûts sont subventionnés par les bénéfices réalisés par Sanergy For-profit grâce à la vente de produits finis. </a:t>
            </a:r>
            <a:endParaRPr sz="1200"/>
          </a:p>
          <a:p>
            <a:pPr marL="457200" lvl="0" indent="-228600" algn="l" rtl="0">
              <a:lnSpc>
                <a:spcPct val="100000"/>
              </a:lnSpc>
              <a:spcBef>
                <a:spcPts val="0"/>
              </a:spcBef>
              <a:spcAft>
                <a:spcPts val="0"/>
              </a:spcAft>
              <a:buClr>
                <a:schemeClr val="dk1"/>
              </a:buClr>
              <a:buSzPts val="1400"/>
              <a:buFont typeface="Arial"/>
              <a:buNone/>
            </a:pPr>
            <a:endParaRPr sz="1200"/>
          </a:p>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5ad49d69d6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g25ad49d69d6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5ad49d69d6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g25ad49d69d6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eb81bcd76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g1eb81bcd769_0_0:notes"/>
          <p:cNvSpPr txBox="1">
            <a:spLocks noGrp="1"/>
          </p:cNvSpPr>
          <p:nvPr>
            <p:ph type="body" idx="1"/>
          </p:nvPr>
        </p:nvSpPr>
        <p:spPr>
          <a:xfrm>
            <a:off x="685800" y="4343397"/>
            <a:ext cx="5486400" cy="41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15:notes"/>
          <p:cNvSpPr txBox="1">
            <a:spLocks noGrp="1"/>
          </p:cNvSpPr>
          <p:nvPr>
            <p:ph type="body" idx="1"/>
          </p:nvPr>
        </p:nvSpPr>
        <p:spPr>
          <a:xfrm>
            <a:off x="685800" y="4343400"/>
            <a:ext cx="5486400" cy="41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Nous avons mis en place l'un des plus grands réseaux d'assainissement sans égout au monde, géré en toute sécurité et favorable aux pauvres, desservant quatre villes d'Afrique.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8:notes"/>
          <p:cNvSpPr>
            <a:spLocks noGrp="1" noRot="1" noChangeAspect="1"/>
          </p:cNvSpPr>
          <p:nvPr>
            <p:ph type="sldImg" idx="2"/>
          </p:nvPr>
        </p:nvSpPr>
        <p:spPr>
          <a:xfrm>
            <a:off x="-19253200" y="5103813"/>
            <a:ext cx="45364400" cy="255174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p18:notes"/>
          <p:cNvSpPr txBox="1">
            <a:spLocks noGrp="1"/>
          </p:cNvSpPr>
          <p:nvPr>
            <p:ph type="body" idx="1"/>
          </p:nvPr>
        </p:nvSpPr>
        <p:spPr>
          <a:xfrm>
            <a:off x="685800" y="32322977"/>
            <a:ext cx="5486400" cy="30621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Chaque étape de notre chaîne de valeur en matière d'assainissement crée des opportunités d'emploi pour les 3,1 millions de chômeurs au Kenya. En outre, grâce à un accès 24 heures sur 24 à des installations sanitaires sûres, les citadins peuvent s'épanouir et maximiser leur potentiel, à l'abri des maladies liées à l'assainissement.  </a:t>
            </a:r>
            <a:endParaRPr>
              <a:solidFill>
                <a:schemeClr val="dk1"/>
              </a:solidFill>
            </a:endParaRPr>
          </a:p>
          <a:p>
            <a:pPr marL="0" lvl="0" indent="0" algn="l" rtl="0">
              <a:lnSpc>
                <a:spcPct val="115000"/>
              </a:lnSpc>
              <a:spcBef>
                <a:spcPts val="0"/>
              </a:spcBef>
              <a:spcAft>
                <a:spcPts val="0"/>
              </a:spcAft>
              <a:buClr>
                <a:schemeClr val="dk1"/>
              </a:buClr>
              <a:buSzPts val="1500"/>
              <a:buFont typeface="Arial"/>
              <a:buNone/>
            </a:pPr>
            <a:endParaRPr sz="1050">
              <a:solidFill>
                <a:srgbClr val="444746"/>
              </a:solidFill>
              <a:highlight>
                <a:srgbClr val="FFFFFF"/>
              </a:highlight>
              <a:latin typeface="Roboto"/>
              <a:ea typeface="Roboto"/>
              <a:cs typeface="Roboto"/>
              <a:sym typeface="Roboto"/>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p19:notes"/>
          <p:cNvSpPr txBox="1">
            <a:spLocks noGrp="1"/>
          </p:cNvSpPr>
          <p:nvPr>
            <p:ph type="body" idx="1"/>
          </p:nvPr>
        </p:nvSpPr>
        <p:spPr>
          <a:xfrm>
            <a:off x="685800" y="4343397"/>
            <a:ext cx="5486400" cy="41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1000"/>
              </a:spcBef>
              <a:spcAft>
                <a:spcPts val="0"/>
              </a:spcAft>
              <a:buSzPts val="1100"/>
              <a:buNone/>
            </a:pPr>
            <a:endParaRPr>
              <a:solidFill>
                <a:schemeClr val="dk1"/>
              </a:solidFill>
            </a:endParaRPr>
          </a:p>
          <a:p>
            <a:pPr marL="0" lvl="0" indent="0" algn="l" rtl="0">
              <a:lnSpc>
                <a:spcPct val="100000"/>
              </a:lnSpc>
              <a:spcBef>
                <a:spcPts val="100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95580baf0d_0_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g295580baf0d_0_153:notes"/>
          <p:cNvSpPr txBox="1">
            <a:spLocks noGrp="1"/>
          </p:cNvSpPr>
          <p:nvPr>
            <p:ph type="body" idx="1"/>
          </p:nvPr>
        </p:nvSpPr>
        <p:spPr>
          <a:xfrm>
            <a:off x="685800" y="4400550"/>
            <a:ext cx="5486400" cy="3600300"/>
          </a:xfrm>
          <a:prstGeom prst="rect">
            <a:avLst/>
          </a:prstGeom>
          <a:noFill/>
          <a:ln>
            <a:noFill/>
          </a:ln>
        </p:spPr>
        <p:txBody>
          <a:bodyPr spcFirstLastPara="1" wrap="square" lIns="91250" tIns="45600" rIns="91250" bIns="45600" anchor="t" anchorCtr="0">
            <a:noAutofit/>
          </a:bodyPr>
          <a:lstStyle/>
          <a:p>
            <a:pPr marL="0" lvl="0" indent="0" algn="l" rtl="0">
              <a:lnSpc>
                <a:spcPct val="117999"/>
              </a:lnSpc>
              <a:spcBef>
                <a:spcPts val="0"/>
              </a:spcBef>
              <a:spcAft>
                <a:spcPts val="0"/>
              </a:spcAft>
              <a:buSzPts val="1400"/>
              <a:buNone/>
            </a:pPr>
            <a:endParaRPr/>
          </a:p>
        </p:txBody>
      </p:sp>
      <p:sp>
        <p:nvSpPr>
          <p:cNvPr id="202" name="Google Shape;202;g295580baf0d_0_153:notes"/>
          <p:cNvSpPr txBox="1">
            <a:spLocks noGrp="1"/>
          </p:cNvSpPr>
          <p:nvPr>
            <p:ph type="sldNum" idx="12"/>
          </p:nvPr>
        </p:nvSpPr>
        <p:spPr>
          <a:xfrm>
            <a:off x="3884613" y="8685213"/>
            <a:ext cx="2971800" cy="458700"/>
          </a:xfrm>
          <a:prstGeom prst="rect">
            <a:avLst/>
          </a:prstGeom>
          <a:noFill/>
          <a:ln>
            <a:noFill/>
          </a:ln>
        </p:spPr>
        <p:txBody>
          <a:bodyPr spcFirstLastPara="1" wrap="square" lIns="91250" tIns="45600" rIns="91250" bIns="456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nl-NL"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22</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eb81bcd769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1eb81bcd769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95580baf0d_0_607:notes"/>
          <p:cNvSpPr txBox="1">
            <a:spLocks noGrp="1"/>
          </p:cNvSpPr>
          <p:nvPr>
            <p:ph type="body" idx="1"/>
          </p:nvPr>
        </p:nvSpPr>
        <p:spPr>
          <a:xfrm>
            <a:off x="685800" y="440055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14" name="Google Shape;214;g295580baf0d_0_6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95580baf0d_0_6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g295580baf0d_0_6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95580baf0d_0_6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g295580baf0d_0_6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95580baf0d_0_63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g295580baf0d_0_6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95580baf0d_0_65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g295580baf0d_0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9cf05e1c60_0_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g29cf05e1c60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2B6B7-FE81-9442-C9BF-75A68A47F7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5AEFB1C-1426-4A33-CF91-328ABE7557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D4ABB89-9764-A525-B2F3-EEE0AE0878BC}"/>
              </a:ext>
            </a:extLst>
          </p:cNvPr>
          <p:cNvSpPr>
            <a:spLocks noGrp="1"/>
          </p:cNvSpPr>
          <p:nvPr>
            <p:ph type="dt" sz="half" idx="10"/>
          </p:nvPr>
        </p:nvSpPr>
        <p:spPr/>
        <p:txBody>
          <a:bodyPr/>
          <a:lstStyle/>
          <a:p>
            <a:fld id="{2E8A2B4C-F65B-49C9-AD87-3A79B76FADA2}" type="datetimeFigureOut">
              <a:rPr lang="en-GB" smtClean="0"/>
              <a:t>21/11/2023</a:t>
            </a:fld>
            <a:endParaRPr lang="en-GB"/>
          </a:p>
        </p:txBody>
      </p:sp>
      <p:sp>
        <p:nvSpPr>
          <p:cNvPr id="5" name="Footer Placeholder 4">
            <a:extLst>
              <a:ext uri="{FF2B5EF4-FFF2-40B4-BE49-F238E27FC236}">
                <a16:creationId xmlns:a16="http://schemas.microsoft.com/office/drawing/2014/main" id="{5BF2D2BB-468D-0BBD-4C51-7DC45FE284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37DD6F-F865-7A4A-6773-9D3396D26704}"/>
              </a:ext>
            </a:extLst>
          </p:cNvPr>
          <p:cNvSpPr>
            <a:spLocks noGrp="1"/>
          </p:cNvSpPr>
          <p:nvPr>
            <p:ph type="sldNum" sz="quarter" idx="12"/>
          </p:nvPr>
        </p:nvSpPr>
        <p:spPr/>
        <p:txBody>
          <a:bodyPr/>
          <a:lstStyle/>
          <a:p>
            <a:fld id="{F281D36A-AB03-46FB-8C96-54D0C6675B53}" type="slidenum">
              <a:rPr lang="en-GB" smtClean="0"/>
              <a:t>‹#›</a:t>
            </a:fld>
            <a:endParaRPr lang="en-GB"/>
          </a:p>
        </p:txBody>
      </p:sp>
    </p:spTree>
    <p:extLst>
      <p:ext uri="{BB962C8B-B14F-4D97-AF65-F5344CB8AC3E}">
        <p14:creationId xmlns:p14="http://schemas.microsoft.com/office/powerpoint/2010/main" val="3167400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5AB3B-104B-9601-9809-A0DE061571F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4DA84E2-9FAE-8250-B73B-E9283EF35F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BFFAFB-0CE6-3BFC-825E-6321A854F68F}"/>
              </a:ext>
            </a:extLst>
          </p:cNvPr>
          <p:cNvSpPr>
            <a:spLocks noGrp="1"/>
          </p:cNvSpPr>
          <p:nvPr>
            <p:ph type="dt" sz="half" idx="10"/>
          </p:nvPr>
        </p:nvSpPr>
        <p:spPr/>
        <p:txBody>
          <a:bodyPr/>
          <a:lstStyle/>
          <a:p>
            <a:fld id="{2E8A2B4C-F65B-49C9-AD87-3A79B76FADA2}" type="datetimeFigureOut">
              <a:rPr lang="en-GB" smtClean="0"/>
              <a:t>21/11/2023</a:t>
            </a:fld>
            <a:endParaRPr lang="en-GB"/>
          </a:p>
        </p:txBody>
      </p:sp>
      <p:sp>
        <p:nvSpPr>
          <p:cNvPr id="5" name="Footer Placeholder 4">
            <a:extLst>
              <a:ext uri="{FF2B5EF4-FFF2-40B4-BE49-F238E27FC236}">
                <a16:creationId xmlns:a16="http://schemas.microsoft.com/office/drawing/2014/main" id="{6426755B-2FD4-E5FB-3A0A-FD69B1A355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C51CE4-0CA0-3424-E44F-2EE12BD72374}"/>
              </a:ext>
            </a:extLst>
          </p:cNvPr>
          <p:cNvSpPr>
            <a:spLocks noGrp="1"/>
          </p:cNvSpPr>
          <p:nvPr>
            <p:ph type="sldNum" sz="quarter" idx="12"/>
          </p:nvPr>
        </p:nvSpPr>
        <p:spPr/>
        <p:txBody>
          <a:bodyPr/>
          <a:lstStyle/>
          <a:p>
            <a:fld id="{F281D36A-AB03-46FB-8C96-54D0C6675B53}" type="slidenum">
              <a:rPr lang="en-GB" smtClean="0"/>
              <a:t>‹#›</a:t>
            </a:fld>
            <a:endParaRPr lang="en-GB"/>
          </a:p>
        </p:txBody>
      </p:sp>
    </p:spTree>
    <p:extLst>
      <p:ext uri="{BB962C8B-B14F-4D97-AF65-F5344CB8AC3E}">
        <p14:creationId xmlns:p14="http://schemas.microsoft.com/office/powerpoint/2010/main" val="30685297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Last slide layout">
  <p:cSld name="Last slide layout">
    <p:spTree>
      <p:nvGrpSpPr>
        <p:cNvPr id="1" name="Shape 48"/>
        <p:cNvGrpSpPr/>
        <p:nvPr/>
      </p:nvGrpSpPr>
      <p:grpSpPr>
        <a:xfrm>
          <a:off x="0" y="0"/>
          <a:ext cx="0" cy="0"/>
          <a:chOff x="0" y="0"/>
          <a:chExt cx="0" cy="0"/>
        </a:xfrm>
      </p:grpSpPr>
      <p:sp>
        <p:nvSpPr>
          <p:cNvPr id="49" name="Google Shape;49;p66"/>
          <p:cNvSpPr/>
          <p:nvPr/>
        </p:nvSpPr>
        <p:spPr>
          <a:xfrm>
            <a:off x="0" y="0"/>
            <a:ext cx="12220000" cy="6858000"/>
          </a:xfrm>
          <a:prstGeom prst="rect">
            <a:avLst/>
          </a:prstGeom>
          <a:solidFill>
            <a:srgbClr val="FBDE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cxnSp>
        <p:nvCxnSpPr>
          <p:cNvPr id="50" name="Google Shape;50;p66"/>
          <p:cNvCxnSpPr/>
          <p:nvPr/>
        </p:nvCxnSpPr>
        <p:spPr>
          <a:xfrm>
            <a:off x="5842400" y="2837145"/>
            <a:ext cx="535200" cy="0"/>
          </a:xfrm>
          <a:prstGeom prst="straightConnector1">
            <a:avLst/>
          </a:prstGeom>
          <a:noFill/>
          <a:ln w="41275" cap="flat" cmpd="sng">
            <a:solidFill>
              <a:schemeClr val="lt1"/>
            </a:solidFill>
            <a:prstDash val="solid"/>
            <a:miter lim="800000"/>
            <a:headEnd type="none" w="sm" len="sm"/>
            <a:tailEnd type="none" w="sm" len="sm"/>
          </a:ln>
        </p:spPr>
      </p:cxnSp>
      <p:grpSp>
        <p:nvGrpSpPr>
          <p:cNvPr id="51" name="Google Shape;51;p66"/>
          <p:cNvGrpSpPr/>
          <p:nvPr/>
        </p:nvGrpSpPr>
        <p:grpSpPr>
          <a:xfrm>
            <a:off x="4797418" y="4020941"/>
            <a:ext cx="375324" cy="253455"/>
            <a:chOff x="564675" y="1700625"/>
            <a:chExt cx="465200" cy="314200"/>
          </a:xfrm>
        </p:grpSpPr>
        <p:sp>
          <p:nvSpPr>
            <p:cNvPr id="52" name="Google Shape;52;p66"/>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19050" cap="rnd" cmpd="sng">
              <a:solidFill>
                <a:srgbClr val="0A63A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 name="Google Shape;53;p66"/>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19050" cap="rnd" cmpd="sng">
              <a:solidFill>
                <a:srgbClr val="0A63A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 name="Google Shape;54;p66"/>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19050" cap="rnd" cmpd="sng">
              <a:solidFill>
                <a:srgbClr val="0A63A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55" name="Google Shape;55;p66"/>
          <p:cNvSpPr txBox="1"/>
          <p:nvPr/>
        </p:nvSpPr>
        <p:spPr>
          <a:xfrm>
            <a:off x="2807600" y="3032600"/>
            <a:ext cx="6604800" cy="7928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4600"/>
              <a:buFont typeface="Arial"/>
              <a:buNone/>
            </a:pPr>
            <a:r>
              <a:rPr lang="en" sz="6133" b="1" i="0" u="none" strike="noStrike" cap="none">
                <a:solidFill>
                  <a:srgbClr val="0A63AB"/>
                </a:solidFill>
                <a:latin typeface="DM Sans"/>
                <a:ea typeface="DM Sans"/>
                <a:cs typeface="DM Sans"/>
                <a:sym typeface="DM Sans"/>
              </a:rPr>
              <a:t>Talk to us!</a:t>
            </a:r>
            <a:endParaRPr sz="6133" b="1" i="0" u="none" strike="noStrike" cap="none">
              <a:solidFill>
                <a:srgbClr val="0A63AB"/>
              </a:solidFill>
              <a:latin typeface="DM Sans"/>
              <a:ea typeface="DM Sans"/>
              <a:cs typeface="DM Sans"/>
              <a:sym typeface="DM Sans"/>
            </a:endParaRPr>
          </a:p>
        </p:txBody>
      </p:sp>
      <p:sp>
        <p:nvSpPr>
          <p:cNvPr id="56" name="Google Shape;56;p66"/>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1558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4_Title and Text">
  <p:cSld name="4_Title and Text">
    <p:spTree>
      <p:nvGrpSpPr>
        <p:cNvPr id="1" name="Shape 57"/>
        <p:cNvGrpSpPr/>
        <p:nvPr/>
      </p:nvGrpSpPr>
      <p:grpSpPr>
        <a:xfrm>
          <a:off x="0" y="0"/>
          <a:ext cx="0" cy="0"/>
          <a:chOff x="0" y="0"/>
          <a:chExt cx="0" cy="0"/>
        </a:xfrm>
      </p:grpSpPr>
      <p:sp>
        <p:nvSpPr>
          <p:cNvPr id="58" name="Google Shape;58;p67"/>
          <p:cNvSpPr txBox="1">
            <a:spLocks noGrp="1"/>
          </p:cNvSpPr>
          <p:nvPr>
            <p:ph type="title"/>
          </p:nvPr>
        </p:nvSpPr>
        <p:spPr>
          <a:xfrm>
            <a:off x="558800" y="274637"/>
            <a:ext cx="11074400" cy="944800"/>
          </a:xfrm>
          <a:prstGeom prst="rect">
            <a:avLst/>
          </a:prstGeom>
          <a:noFill/>
          <a:ln>
            <a:noFill/>
          </a:ln>
        </p:spPr>
        <p:txBody>
          <a:bodyPr spcFirstLastPara="1" wrap="square" lIns="0"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59" name="Google Shape;59;p67"/>
          <p:cNvSpPr txBox="1">
            <a:spLocks noGrp="1"/>
          </p:cNvSpPr>
          <p:nvPr>
            <p:ph type="body" idx="1"/>
          </p:nvPr>
        </p:nvSpPr>
        <p:spPr>
          <a:xfrm>
            <a:off x="558800" y="1714501"/>
            <a:ext cx="11074400" cy="4411600"/>
          </a:xfrm>
          <a:prstGeom prst="rect">
            <a:avLst/>
          </a:prstGeom>
          <a:noFill/>
          <a:ln>
            <a:noFill/>
          </a:ln>
        </p:spPr>
        <p:txBody>
          <a:bodyPr spcFirstLastPara="1" wrap="square" lIns="68575" tIns="34275" rIns="68575" bIns="34275" anchor="t" anchorCtr="0">
            <a:noAutofit/>
          </a:bodyPr>
          <a:lstStyle>
            <a:lvl1pPr marL="609585" marR="0" lvl="0" indent="-304792"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5025203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60"/>
        <p:cNvGrpSpPr/>
        <p:nvPr/>
      </p:nvGrpSpPr>
      <p:grpSpPr>
        <a:xfrm>
          <a:off x="0" y="0"/>
          <a:ext cx="0" cy="0"/>
          <a:chOff x="0" y="0"/>
          <a:chExt cx="0" cy="0"/>
        </a:xfrm>
      </p:grpSpPr>
      <p:sp>
        <p:nvSpPr>
          <p:cNvPr id="61" name="Google Shape;61;p68"/>
          <p:cNvSpPr/>
          <p:nvPr/>
        </p:nvSpPr>
        <p:spPr>
          <a:xfrm>
            <a:off x="2117" y="1588"/>
            <a:ext cx="1600" cy="1600"/>
          </a:xfrm>
          <a:prstGeom prst="rect">
            <a:avLst/>
          </a:prstGeom>
          <a:solidFill>
            <a:srgbClr val="FFFFFF"/>
          </a:solidFill>
          <a:ln>
            <a:noFill/>
          </a:ln>
        </p:spPr>
        <p:txBody>
          <a:bodyPr spcFirstLastPara="1" wrap="square" lIns="91433" tIns="91433" rIns="91433" bIns="91433"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2" name="Google Shape;62;p68"/>
          <p:cNvSpPr txBox="1">
            <a:spLocks noGrp="1"/>
          </p:cNvSpPr>
          <p:nvPr>
            <p:ph type="sldNum" idx="12"/>
          </p:nvPr>
        </p:nvSpPr>
        <p:spPr>
          <a:xfrm>
            <a:off x="5597457" y="6446839"/>
            <a:ext cx="997200" cy="365200"/>
          </a:xfrm>
          <a:prstGeom prst="rect">
            <a:avLst/>
          </a:prstGeom>
          <a:noFill/>
          <a:ln>
            <a:noFill/>
          </a:ln>
        </p:spPr>
        <p:txBody>
          <a:bodyPr spcFirstLastPara="1" wrap="square" lIns="91425" tIns="45700" rIns="91425" bIns="45700" anchor="ctr" anchorCtr="0">
            <a:normAutofit/>
          </a:bodyPr>
          <a:lstStyle>
            <a:lvl1pPr marL="0" marR="0" lvl="0" indent="0" algn="ctr" rtl="0">
              <a:lnSpc>
                <a:spcPct val="100000"/>
              </a:lnSpc>
              <a:spcBef>
                <a:spcPts val="0"/>
              </a:spcBef>
              <a:spcAft>
                <a:spcPts val="0"/>
              </a:spcAft>
              <a:buClr>
                <a:srgbClr val="BFBFBF"/>
              </a:buClr>
              <a:buSzPts val="1400"/>
              <a:buFont typeface="Calibri"/>
              <a:buNone/>
              <a:defRPr sz="1200" b="1" i="1" u="none" strike="noStrike" cap="none">
                <a:solidFill>
                  <a:srgbClr val="FFFFFF"/>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BFBFBF"/>
              </a:buClr>
              <a:buSzPts val="1400"/>
              <a:buFont typeface="Calibri"/>
              <a:buNone/>
              <a:defRPr sz="1200" b="1" i="1" u="none" strike="noStrike" cap="none">
                <a:solidFill>
                  <a:srgbClr val="FFFFFF"/>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BFBFBF"/>
              </a:buClr>
              <a:buSzPts val="1400"/>
              <a:buFont typeface="Calibri"/>
              <a:buNone/>
              <a:defRPr sz="1200" b="1" i="1" u="none" strike="noStrike" cap="none">
                <a:solidFill>
                  <a:srgbClr val="FFFFFF"/>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BFBFBF"/>
              </a:buClr>
              <a:buSzPts val="1400"/>
              <a:buFont typeface="Calibri"/>
              <a:buNone/>
              <a:defRPr sz="1200" b="1" i="1" u="none" strike="noStrike" cap="none">
                <a:solidFill>
                  <a:srgbClr val="FFFFFF"/>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BFBFBF"/>
              </a:buClr>
              <a:buSzPts val="1400"/>
              <a:buFont typeface="Calibri"/>
              <a:buNone/>
              <a:defRPr sz="1200" b="1" i="1" u="none" strike="noStrike" cap="none">
                <a:solidFill>
                  <a:srgbClr val="FFFFFF"/>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BFBFBF"/>
              </a:buClr>
              <a:buSzPts val="1400"/>
              <a:buFont typeface="Calibri"/>
              <a:buNone/>
              <a:defRPr sz="1200" b="1" i="1" u="none" strike="noStrike" cap="none">
                <a:solidFill>
                  <a:srgbClr val="FFFFFF"/>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BFBFBF"/>
              </a:buClr>
              <a:buSzPts val="1400"/>
              <a:buFont typeface="Calibri"/>
              <a:buNone/>
              <a:defRPr sz="1200" b="1" i="1" u="none" strike="noStrike" cap="none">
                <a:solidFill>
                  <a:srgbClr val="FFFFFF"/>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BFBFBF"/>
              </a:buClr>
              <a:buSzPts val="1400"/>
              <a:buFont typeface="Calibri"/>
              <a:buNone/>
              <a:defRPr sz="1200" b="1" i="1" u="none" strike="noStrike" cap="none">
                <a:solidFill>
                  <a:srgbClr val="FFFFFF"/>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BFBFBF"/>
              </a:buClr>
              <a:buSzPts val="1400"/>
              <a:buFont typeface="Calibri"/>
              <a:buNone/>
              <a:defRPr sz="1200" b="1" i="1" u="none" strike="noStrike" cap="none">
                <a:solidFill>
                  <a:srgbClr val="FFFFFF"/>
                </a:solidFill>
                <a:latin typeface="Helvetica Neue"/>
                <a:ea typeface="Helvetica Neue"/>
                <a:cs typeface="Helvetica Neue"/>
                <a:sym typeface="Helvetica Neue"/>
              </a:defRPr>
            </a:lvl9pPr>
          </a:lstStyle>
          <a:p>
            <a:fld id="{00000000-1234-1234-1234-123412341234}" type="slidenum">
              <a:rPr lang="en" smtClean="0"/>
              <a:pPr/>
              <a:t>‹#›</a:t>
            </a:fld>
            <a:endParaRPr lang="en"/>
          </a:p>
        </p:txBody>
      </p:sp>
      <p:sp>
        <p:nvSpPr>
          <p:cNvPr id="63" name="Google Shape;63;p68"/>
          <p:cNvSpPr txBox="1">
            <a:spLocks noGrp="1"/>
          </p:cNvSpPr>
          <p:nvPr>
            <p:ph type="title"/>
          </p:nvPr>
        </p:nvSpPr>
        <p:spPr>
          <a:xfrm>
            <a:off x="558800" y="258936"/>
            <a:ext cx="3589600" cy="245200"/>
          </a:xfrm>
          <a:prstGeom prst="rect">
            <a:avLst/>
          </a:prstGeom>
          <a:noFill/>
          <a:ln>
            <a:noFill/>
          </a:ln>
        </p:spPr>
        <p:txBody>
          <a:bodyPr spcFirstLastPara="1" wrap="square" lIns="0" tIns="0" rIns="0" bIns="0" anchor="ctr" anchorCtr="0">
            <a:normAutofit/>
          </a:bodyPr>
          <a:lstStyle>
            <a:lvl1pPr marR="0" lvl="0" algn="l">
              <a:lnSpc>
                <a:spcPct val="100000"/>
              </a:lnSpc>
              <a:spcBef>
                <a:spcPts val="0"/>
              </a:spcBef>
              <a:spcAft>
                <a:spcPts val="0"/>
              </a:spcAft>
              <a:buSzPts val="2800"/>
              <a:buNone/>
              <a:defRPr sz="1333" b="1">
                <a:solidFill>
                  <a:srgbClr val="005586"/>
                </a:solidFill>
                <a:latin typeface="Helvetica Neue"/>
                <a:ea typeface="Helvetica Neue"/>
                <a:cs typeface="Helvetica Neue"/>
                <a:sym typeface="Helvetica Neue"/>
              </a:defRPr>
            </a:lvl1pPr>
            <a:lvl2pPr lvl="1" algn="l">
              <a:lnSpc>
                <a:spcPct val="100000"/>
              </a:lnSpc>
              <a:spcBef>
                <a:spcPts val="0"/>
              </a:spcBef>
              <a:spcAft>
                <a:spcPts val="0"/>
              </a:spcAft>
              <a:buSzPts val="100"/>
              <a:buFont typeface="Helvetica Neue"/>
              <a:buNone/>
              <a:defRPr sz="533">
                <a:latin typeface="Helvetica Neue"/>
                <a:ea typeface="Helvetica Neue"/>
                <a:cs typeface="Helvetica Neue"/>
                <a:sym typeface="Helvetica Neue"/>
              </a:defRPr>
            </a:lvl2pPr>
            <a:lvl3pPr lvl="2" algn="l">
              <a:lnSpc>
                <a:spcPct val="100000"/>
              </a:lnSpc>
              <a:spcBef>
                <a:spcPts val="0"/>
              </a:spcBef>
              <a:spcAft>
                <a:spcPts val="0"/>
              </a:spcAft>
              <a:buSzPts val="100"/>
              <a:buFont typeface="Helvetica Neue"/>
              <a:buNone/>
              <a:defRPr sz="533">
                <a:latin typeface="Helvetica Neue"/>
                <a:ea typeface="Helvetica Neue"/>
                <a:cs typeface="Helvetica Neue"/>
                <a:sym typeface="Helvetica Neue"/>
              </a:defRPr>
            </a:lvl3pPr>
            <a:lvl4pPr lvl="3" algn="l">
              <a:lnSpc>
                <a:spcPct val="100000"/>
              </a:lnSpc>
              <a:spcBef>
                <a:spcPts val="0"/>
              </a:spcBef>
              <a:spcAft>
                <a:spcPts val="0"/>
              </a:spcAft>
              <a:buSzPts val="100"/>
              <a:buFont typeface="Helvetica Neue"/>
              <a:buNone/>
              <a:defRPr sz="533">
                <a:latin typeface="Helvetica Neue"/>
                <a:ea typeface="Helvetica Neue"/>
                <a:cs typeface="Helvetica Neue"/>
                <a:sym typeface="Helvetica Neue"/>
              </a:defRPr>
            </a:lvl4pPr>
            <a:lvl5pPr lvl="4" algn="l">
              <a:lnSpc>
                <a:spcPct val="100000"/>
              </a:lnSpc>
              <a:spcBef>
                <a:spcPts val="0"/>
              </a:spcBef>
              <a:spcAft>
                <a:spcPts val="0"/>
              </a:spcAft>
              <a:buSzPts val="100"/>
              <a:buFont typeface="Helvetica Neue"/>
              <a:buNone/>
              <a:defRPr sz="533">
                <a:latin typeface="Helvetica Neue"/>
                <a:ea typeface="Helvetica Neue"/>
                <a:cs typeface="Helvetica Neue"/>
                <a:sym typeface="Helvetica Neue"/>
              </a:defRPr>
            </a:lvl5pPr>
            <a:lvl6pPr lvl="5" algn="l">
              <a:lnSpc>
                <a:spcPct val="100000"/>
              </a:lnSpc>
              <a:spcBef>
                <a:spcPts val="0"/>
              </a:spcBef>
              <a:spcAft>
                <a:spcPts val="0"/>
              </a:spcAft>
              <a:buSzPts val="100"/>
              <a:buFont typeface="Helvetica Neue"/>
              <a:buNone/>
              <a:defRPr sz="533">
                <a:latin typeface="Helvetica Neue"/>
                <a:ea typeface="Helvetica Neue"/>
                <a:cs typeface="Helvetica Neue"/>
                <a:sym typeface="Helvetica Neue"/>
              </a:defRPr>
            </a:lvl6pPr>
            <a:lvl7pPr lvl="6" algn="l">
              <a:lnSpc>
                <a:spcPct val="100000"/>
              </a:lnSpc>
              <a:spcBef>
                <a:spcPts val="0"/>
              </a:spcBef>
              <a:spcAft>
                <a:spcPts val="0"/>
              </a:spcAft>
              <a:buSzPts val="100"/>
              <a:buFont typeface="Helvetica Neue"/>
              <a:buNone/>
              <a:defRPr sz="533">
                <a:latin typeface="Helvetica Neue"/>
                <a:ea typeface="Helvetica Neue"/>
                <a:cs typeface="Helvetica Neue"/>
                <a:sym typeface="Helvetica Neue"/>
              </a:defRPr>
            </a:lvl7pPr>
            <a:lvl8pPr lvl="7" algn="l">
              <a:lnSpc>
                <a:spcPct val="100000"/>
              </a:lnSpc>
              <a:spcBef>
                <a:spcPts val="0"/>
              </a:spcBef>
              <a:spcAft>
                <a:spcPts val="0"/>
              </a:spcAft>
              <a:buSzPts val="100"/>
              <a:buFont typeface="Helvetica Neue"/>
              <a:buNone/>
              <a:defRPr sz="533">
                <a:latin typeface="Helvetica Neue"/>
                <a:ea typeface="Helvetica Neue"/>
                <a:cs typeface="Helvetica Neue"/>
                <a:sym typeface="Helvetica Neue"/>
              </a:defRPr>
            </a:lvl8pPr>
            <a:lvl9pPr lvl="8" algn="l">
              <a:lnSpc>
                <a:spcPct val="100000"/>
              </a:lnSpc>
              <a:spcBef>
                <a:spcPts val="0"/>
              </a:spcBef>
              <a:spcAft>
                <a:spcPts val="0"/>
              </a:spcAft>
              <a:buSzPts val="100"/>
              <a:buFont typeface="Helvetica Neue"/>
              <a:buNone/>
              <a:defRPr sz="533">
                <a:latin typeface="Helvetica Neue"/>
                <a:ea typeface="Helvetica Neue"/>
                <a:cs typeface="Helvetica Neue"/>
                <a:sym typeface="Helvetica Neue"/>
              </a:defRPr>
            </a:lvl9pPr>
          </a:lstStyle>
          <a:p>
            <a:endParaRPr/>
          </a:p>
        </p:txBody>
      </p:sp>
      <p:sp>
        <p:nvSpPr>
          <p:cNvPr id="64" name="Google Shape;64;p68"/>
          <p:cNvSpPr txBox="1">
            <a:spLocks noGrp="1"/>
          </p:cNvSpPr>
          <p:nvPr>
            <p:ph type="title" idx="2"/>
          </p:nvPr>
        </p:nvSpPr>
        <p:spPr>
          <a:xfrm>
            <a:off x="558800" y="559897"/>
            <a:ext cx="11074400" cy="854000"/>
          </a:xfrm>
          <a:prstGeom prst="rect">
            <a:avLst/>
          </a:prstGeom>
          <a:noFill/>
          <a:ln>
            <a:noFill/>
          </a:ln>
        </p:spPr>
        <p:txBody>
          <a:bodyPr spcFirstLastPara="1" wrap="square" lIns="0" tIns="0" rIns="0" bIns="0" anchor="t" anchorCtr="0">
            <a:normAutofit/>
          </a:bodyPr>
          <a:lstStyle>
            <a:lvl1pPr marR="0" lvl="0" algn="l">
              <a:lnSpc>
                <a:spcPct val="100000"/>
              </a:lnSpc>
              <a:spcBef>
                <a:spcPts val="0"/>
              </a:spcBef>
              <a:spcAft>
                <a:spcPts val="0"/>
              </a:spcAft>
              <a:buClr>
                <a:schemeClr val="dk1"/>
              </a:buClr>
              <a:buSzPts val="2000"/>
              <a:buFont typeface="Helvetica Neue"/>
              <a:buNone/>
              <a:defRPr sz="2667" b="1" i="0" u="none" strike="noStrike" cap="none">
                <a:solidFill>
                  <a:schemeClr val="dk1"/>
                </a:solidFill>
                <a:latin typeface="Helvetica Neue"/>
                <a:ea typeface="Helvetica Neue"/>
                <a:cs typeface="Helvetica Neue"/>
                <a:sym typeface="Helvetica Neue"/>
              </a:defRPr>
            </a:lvl1pPr>
            <a:lvl2pPr lvl="1" algn="l">
              <a:lnSpc>
                <a:spcPct val="100000"/>
              </a:lnSpc>
              <a:spcBef>
                <a:spcPts val="0"/>
              </a:spcBef>
              <a:spcAft>
                <a:spcPts val="0"/>
              </a:spcAft>
              <a:buSzPts val="2400"/>
              <a:buFont typeface="Arial"/>
              <a:buNone/>
              <a:defRPr sz="3200"/>
            </a:lvl2pPr>
            <a:lvl3pPr lvl="2" algn="l">
              <a:lnSpc>
                <a:spcPct val="100000"/>
              </a:lnSpc>
              <a:spcBef>
                <a:spcPts val="0"/>
              </a:spcBef>
              <a:spcAft>
                <a:spcPts val="0"/>
              </a:spcAft>
              <a:buSzPts val="2400"/>
              <a:buFont typeface="Arial"/>
              <a:buNone/>
              <a:defRPr sz="3200"/>
            </a:lvl3pPr>
            <a:lvl4pPr lvl="3" algn="l">
              <a:lnSpc>
                <a:spcPct val="100000"/>
              </a:lnSpc>
              <a:spcBef>
                <a:spcPts val="0"/>
              </a:spcBef>
              <a:spcAft>
                <a:spcPts val="0"/>
              </a:spcAft>
              <a:buSzPts val="2400"/>
              <a:buFont typeface="Arial"/>
              <a:buNone/>
              <a:defRPr sz="3200"/>
            </a:lvl4pPr>
            <a:lvl5pPr lvl="4" algn="l">
              <a:lnSpc>
                <a:spcPct val="100000"/>
              </a:lnSpc>
              <a:spcBef>
                <a:spcPts val="0"/>
              </a:spcBef>
              <a:spcAft>
                <a:spcPts val="0"/>
              </a:spcAft>
              <a:buSzPts val="2400"/>
              <a:buFont typeface="Arial"/>
              <a:buNone/>
              <a:defRPr sz="3200"/>
            </a:lvl5pPr>
            <a:lvl6pPr lvl="5" algn="l">
              <a:lnSpc>
                <a:spcPct val="100000"/>
              </a:lnSpc>
              <a:spcBef>
                <a:spcPts val="0"/>
              </a:spcBef>
              <a:spcAft>
                <a:spcPts val="0"/>
              </a:spcAft>
              <a:buSzPts val="2400"/>
              <a:buFont typeface="Arial"/>
              <a:buNone/>
              <a:defRPr sz="3200"/>
            </a:lvl6pPr>
            <a:lvl7pPr lvl="6" algn="l">
              <a:lnSpc>
                <a:spcPct val="100000"/>
              </a:lnSpc>
              <a:spcBef>
                <a:spcPts val="0"/>
              </a:spcBef>
              <a:spcAft>
                <a:spcPts val="0"/>
              </a:spcAft>
              <a:buSzPts val="2400"/>
              <a:buFont typeface="Arial"/>
              <a:buNone/>
              <a:defRPr sz="3200"/>
            </a:lvl7pPr>
            <a:lvl8pPr lvl="7" algn="l">
              <a:lnSpc>
                <a:spcPct val="100000"/>
              </a:lnSpc>
              <a:spcBef>
                <a:spcPts val="0"/>
              </a:spcBef>
              <a:spcAft>
                <a:spcPts val="0"/>
              </a:spcAft>
              <a:buSzPts val="2400"/>
              <a:buFont typeface="Arial"/>
              <a:buNone/>
              <a:defRPr sz="3200"/>
            </a:lvl8pPr>
            <a:lvl9pPr lvl="8" algn="l">
              <a:lnSpc>
                <a:spcPct val="100000"/>
              </a:lnSpc>
              <a:spcBef>
                <a:spcPts val="0"/>
              </a:spcBef>
              <a:spcAft>
                <a:spcPts val="0"/>
              </a:spcAft>
              <a:buSzPts val="2400"/>
              <a:buFont typeface="Arial"/>
              <a:buNone/>
              <a:defRPr sz="3200"/>
            </a:lvl9pPr>
          </a:lstStyle>
          <a:p>
            <a:endParaRPr/>
          </a:p>
        </p:txBody>
      </p:sp>
    </p:spTree>
    <p:extLst>
      <p:ext uri="{BB962C8B-B14F-4D97-AF65-F5344CB8AC3E}">
        <p14:creationId xmlns:p14="http://schemas.microsoft.com/office/powerpoint/2010/main" val="33251878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65"/>
        <p:cNvGrpSpPr/>
        <p:nvPr/>
      </p:nvGrpSpPr>
      <p:grpSpPr>
        <a:xfrm>
          <a:off x="0" y="0"/>
          <a:ext cx="0" cy="0"/>
          <a:chOff x="0" y="0"/>
          <a:chExt cx="0" cy="0"/>
        </a:xfrm>
      </p:grpSpPr>
      <p:sp>
        <p:nvSpPr>
          <p:cNvPr id="66" name="Google Shape;66;p69"/>
          <p:cNvSpPr txBox="1">
            <a:spLocks noGrp="1"/>
          </p:cNvSpPr>
          <p:nvPr>
            <p:ph type="sldNum" idx="12"/>
          </p:nvPr>
        </p:nvSpPr>
        <p:spPr>
          <a:xfrm>
            <a:off x="5597457" y="6446837"/>
            <a:ext cx="997200" cy="3652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BFBFBF"/>
              </a:buClr>
              <a:buSzPts val="1400"/>
              <a:buFont typeface="Calibri"/>
              <a:buNone/>
              <a:defRPr sz="1200" b="1" i="1" u="none" strike="noStrike" cap="none">
                <a:solidFill>
                  <a:srgbClr val="FFFFFF"/>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BFBFBF"/>
              </a:buClr>
              <a:buSzPts val="1400"/>
              <a:buFont typeface="Calibri"/>
              <a:buNone/>
              <a:defRPr sz="1200" b="1" i="1" u="none" strike="noStrike" cap="none">
                <a:solidFill>
                  <a:srgbClr val="FFFFFF"/>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BFBFBF"/>
              </a:buClr>
              <a:buSzPts val="1400"/>
              <a:buFont typeface="Calibri"/>
              <a:buNone/>
              <a:defRPr sz="1200" b="1" i="1" u="none" strike="noStrike" cap="none">
                <a:solidFill>
                  <a:srgbClr val="FFFFFF"/>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BFBFBF"/>
              </a:buClr>
              <a:buSzPts val="1400"/>
              <a:buFont typeface="Calibri"/>
              <a:buNone/>
              <a:defRPr sz="1200" b="1" i="1" u="none" strike="noStrike" cap="none">
                <a:solidFill>
                  <a:srgbClr val="FFFFFF"/>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BFBFBF"/>
              </a:buClr>
              <a:buSzPts val="1400"/>
              <a:buFont typeface="Calibri"/>
              <a:buNone/>
              <a:defRPr sz="1200" b="1" i="1" u="none" strike="noStrike" cap="none">
                <a:solidFill>
                  <a:srgbClr val="FFFFFF"/>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BFBFBF"/>
              </a:buClr>
              <a:buSzPts val="1400"/>
              <a:buFont typeface="Calibri"/>
              <a:buNone/>
              <a:defRPr sz="1200" b="1" i="1" u="none" strike="noStrike" cap="none">
                <a:solidFill>
                  <a:srgbClr val="FFFFFF"/>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BFBFBF"/>
              </a:buClr>
              <a:buSzPts val="1400"/>
              <a:buFont typeface="Calibri"/>
              <a:buNone/>
              <a:defRPr sz="1200" b="1" i="1" u="none" strike="noStrike" cap="none">
                <a:solidFill>
                  <a:srgbClr val="FFFFFF"/>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BFBFBF"/>
              </a:buClr>
              <a:buSzPts val="1400"/>
              <a:buFont typeface="Calibri"/>
              <a:buNone/>
              <a:defRPr sz="1200" b="1" i="1" u="none" strike="noStrike" cap="none">
                <a:solidFill>
                  <a:srgbClr val="FFFFFF"/>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BFBFBF"/>
              </a:buClr>
              <a:buSzPts val="1400"/>
              <a:buFont typeface="Calibri"/>
              <a:buNone/>
              <a:defRPr sz="1200" b="1" i="1" u="none" strike="noStrike" cap="none">
                <a:solidFill>
                  <a:srgbClr val="FFFFFF"/>
                </a:solidFill>
                <a:latin typeface="Helvetica Neue"/>
                <a:ea typeface="Helvetica Neue"/>
                <a:cs typeface="Helvetica Neue"/>
                <a:sym typeface="Helvetica Neue"/>
              </a:defRPr>
            </a:lvl9pPr>
          </a:lstStyle>
          <a:p>
            <a:fld id="{00000000-1234-1234-1234-123412341234}" type="slidenum">
              <a:rPr lang="en" smtClean="0"/>
              <a:pPr/>
              <a:t>‹#›</a:t>
            </a:fld>
            <a:endParaRPr lang="en"/>
          </a:p>
        </p:txBody>
      </p:sp>
      <p:sp>
        <p:nvSpPr>
          <p:cNvPr id="67" name="Google Shape;67;p69"/>
          <p:cNvSpPr/>
          <p:nvPr/>
        </p:nvSpPr>
        <p:spPr>
          <a:xfrm>
            <a:off x="0" y="0"/>
            <a:ext cx="12192000" cy="6858000"/>
          </a:xfrm>
          <a:prstGeom prst="rect">
            <a:avLst/>
          </a:prstGeom>
          <a:solidFill>
            <a:srgbClr val="00558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8" name="Google Shape;68;p69"/>
          <p:cNvSpPr txBox="1">
            <a:spLocks noGrp="1"/>
          </p:cNvSpPr>
          <p:nvPr>
            <p:ph type="title"/>
          </p:nvPr>
        </p:nvSpPr>
        <p:spPr>
          <a:xfrm>
            <a:off x="477533" y="2331300"/>
            <a:ext cx="6542800" cy="6364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FFFFFF"/>
              </a:buClr>
              <a:buSzPts val="4000"/>
              <a:buFont typeface="Helvetica Neue"/>
              <a:buNone/>
              <a:defRPr sz="5333" b="1" i="0" u="none" strike="noStrike" cap="none">
                <a:solidFill>
                  <a:srgbClr val="FFFFFF"/>
                </a:solidFill>
                <a:latin typeface="Helvetica Neue"/>
                <a:ea typeface="Helvetica Neue"/>
                <a:cs typeface="Helvetica Neue"/>
                <a:sym typeface="Helvetica Neue"/>
              </a:defRPr>
            </a:lvl1pPr>
            <a:lvl2pPr marR="0" lvl="1" algn="l">
              <a:lnSpc>
                <a:spcPct val="100000"/>
              </a:lnSpc>
              <a:spcBef>
                <a:spcPts val="0"/>
              </a:spcBef>
              <a:spcAft>
                <a:spcPts val="0"/>
              </a:spcAft>
              <a:buClr>
                <a:srgbClr val="FFFFFF"/>
              </a:buClr>
              <a:buSzPts val="2700"/>
              <a:buFont typeface="Arial"/>
              <a:buNone/>
              <a:defRPr sz="3600" b="0" i="0" u="none" strike="noStrike" cap="none">
                <a:solidFill>
                  <a:srgbClr val="FFFFFF"/>
                </a:solidFill>
                <a:latin typeface="Arial"/>
                <a:ea typeface="Arial"/>
                <a:cs typeface="Arial"/>
                <a:sym typeface="Arial"/>
              </a:defRPr>
            </a:lvl2pPr>
            <a:lvl3pPr marR="0" lvl="2" algn="l">
              <a:lnSpc>
                <a:spcPct val="100000"/>
              </a:lnSpc>
              <a:spcBef>
                <a:spcPts val="0"/>
              </a:spcBef>
              <a:spcAft>
                <a:spcPts val="0"/>
              </a:spcAft>
              <a:buClr>
                <a:srgbClr val="FFFFFF"/>
              </a:buClr>
              <a:buSzPts val="2700"/>
              <a:buFont typeface="Arial"/>
              <a:buNone/>
              <a:defRPr sz="3600" b="0" i="0" u="none" strike="noStrike" cap="none">
                <a:solidFill>
                  <a:srgbClr val="FFFFFF"/>
                </a:solidFill>
                <a:latin typeface="Arial"/>
                <a:ea typeface="Arial"/>
                <a:cs typeface="Arial"/>
                <a:sym typeface="Arial"/>
              </a:defRPr>
            </a:lvl3pPr>
            <a:lvl4pPr marR="0" lvl="3" algn="l">
              <a:lnSpc>
                <a:spcPct val="100000"/>
              </a:lnSpc>
              <a:spcBef>
                <a:spcPts val="0"/>
              </a:spcBef>
              <a:spcAft>
                <a:spcPts val="0"/>
              </a:spcAft>
              <a:buClr>
                <a:srgbClr val="FFFFFF"/>
              </a:buClr>
              <a:buSzPts val="2700"/>
              <a:buFont typeface="Arial"/>
              <a:buNone/>
              <a:defRPr sz="3600" b="0" i="0" u="none" strike="noStrike" cap="none">
                <a:solidFill>
                  <a:srgbClr val="FFFFFF"/>
                </a:solidFill>
                <a:latin typeface="Arial"/>
                <a:ea typeface="Arial"/>
                <a:cs typeface="Arial"/>
                <a:sym typeface="Arial"/>
              </a:defRPr>
            </a:lvl4pPr>
            <a:lvl5pPr marR="0" lvl="4" algn="l">
              <a:lnSpc>
                <a:spcPct val="100000"/>
              </a:lnSpc>
              <a:spcBef>
                <a:spcPts val="0"/>
              </a:spcBef>
              <a:spcAft>
                <a:spcPts val="0"/>
              </a:spcAft>
              <a:buClr>
                <a:srgbClr val="FFFFFF"/>
              </a:buClr>
              <a:buSzPts val="2700"/>
              <a:buFont typeface="Arial"/>
              <a:buNone/>
              <a:defRPr sz="3600" b="0" i="0" u="none" strike="noStrike" cap="none">
                <a:solidFill>
                  <a:srgbClr val="FFFFFF"/>
                </a:solidFill>
                <a:latin typeface="Arial"/>
                <a:ea typeface="Arial"/>
                <a:cs typeface="Arial"/>
                <a:sym typeface="Arial"/>
              </a:defRPr>
            </a:lvl5pPr>
            <a:lvl6pPr marR="0" lvl="5" algn="l">
              <a:lnSpc>
                <a:spcPct val="100000"/>
              </a:lnSpc>
              <a:spcBef>
                <a:spcPts val="0"/>
              </a:spcBef>
              <a:spcAft>
                <a:spcPts val="0"/>
              </a:spcAft>
              <a:buClr>
                <a:srgbClr val="FFFFFF"/>
              </a:buClr>
              <a:buSzPts val="2700"/>
              <a:buFont typeface="Arial"/>
              <a:buNone/>
              <a:defRPr sz="3600" b="0" i="0" u="none" strike="noStrike" cap="none">
                <a:solidFill>
                  <a:srgbClr val="FFFFFF"/>
                </a:solidFill>
                <a:latin typeface="Arial"/>
                <a:ea typeface="Arial"/>
                <a:cs typeface="Arial"/>
                <a:sym typeface="Arial"/>
              </a:defRPr>
            </a:lvl6pPr>
            <a:lvl7pPr marR="0" lvl="6" algn="l">
              <a:lnSpc>
                <a:spcPct val="100000"/>
              </a:lnSpc>
              <a:spcBef>
                <a:spcPts val="0"/>
              </a:spcBef>
              <a:spcAft>
                <a:spcPts val="0"/>
              </a:spcAft>
              <a:buClr>
                <a:srgbClr val="FFFFFF"/>
              </a:buClr>
              <a:buSzPts val="2700"/>
              <a:buFont typeface="Arial"/>
              <a:buNone/>
              <a:defRPr sz="3600" b="0" i="0" u="none" strike="noStrike" cap="none">
                <a:solidFill>
                  <a:srgbClr val="FFFFFF"/>
                </a:solidFill>
                <a:latin typeface="Arial"/>
                <a:ea typeface="Arial"/>
                <a:cs typeface="Arial"/>
                <a:sym typeface="Arial"/>
              </a:defRPr>
            </a:lvl7pPr>
            <a:lvl8pPr marR="0" lvl="7" algn="l">
              <a:lnSpc>
                <a:spcPct val="100000"/>
              </a:lnSpc>
              <a:spcBef>
                <a:spcPts val="0"/>
              </a:spcBef>
              <a:spcAft>
                <a:spcPts val="0"/>
              </a:spcAft>
              <a:buClr>
                <a:srgbClr val="FFFFFF"/>
              </a:buClr>
              <a:buSzPts val="2700"/>
              <a:buFont typeface="Arial"/>
              <a:buNone/>
              <a:defRPr sz="3600" b="0" i="0" u="none" strike="noStrike" cap="none">
                <a:solidFill>
                  <a:srgbClr val="FFFFFF"/>
                </a:solidFill>
                <a:latin typeface="Arial"/>
                <a:ea typeface="Arial"/>
                <a:cs typeface="Arial"/>
                <a:sym typeface="Arial"/>
              </a:defRPr>
            </a:lvl8pPr>
            <a:lvl9pPr marR="0" lvl="8" algn="l">
              <a:lnSpc>
                <a:spcPct val="100000"/>
              </a:lnSpc>
              <a:spcBef>
                <a:spcPts val="0"/>
              </a:spcBef>
              <a:spcAft>
                <a:spcPts val="0"/>
              </a:spcAft>
              <a:buClr>
                <a:srgbClr val="FFFFFF"/>
              </a:buClr>
              <a:buSzPts val="2700"/>
              <a:buFont typeface="Arial"/>
              <a:buNone/>
              <a:defRPr sz="3600" b="0" i="0" u="none" strike="noStrike" cap="none">
                <a:solidFill>
                  <a:srgbClr val="FFFFFF"/>
                </a:solidFill>
                <a:latin typeface="Arial"/>
                <a:ea typeface="Arial"/>
                <a:cs typeface="Arial"/>
                <a:sym typeface="Arial"/>
              </a:defRPr>
            </a:lvl9pPr>
          </a:lstStyle>
          <a:p>
            <a:endParaRPr/>
          </a:p>
        </p:txBody>
      </p:sp>
    </p:spTree>
    <p:extLst>
      <p:ext uri="{BB962C8B-B14F-4D97-AF65-F5344CB8AC3E}">
        <p14:creationId xmlns:p14="http://schemas.microsoft.com/office/powerpoint/2010/main" val="33060519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1_Title only half">
  <p:cSld name="1_Title only half">
    <p:spTree>
      <p:nvGrpSpPr>
        <p:cNvPr id="1" name="Shape 69"/>
        <p:cNvGrpSpPr/>
        <p:nvPr/>
      </p:nvGrpSpPr>
      <p:grpSpPr>
        <a:xfrm>
          <a:off x="0" y="0"/>
          <a:ext cx="0" cy="0"/>
          <a:chOff x="0" y="0"/>
          <a:chExt cx="0" cy="0"/>
        </a:xfrm>
      </p:grpSpPr>
      <p:sp>
        <p:nvSpPr>
          <p:cNvPr id="70" name="Google Shape;70;p70"/>
          <p:cNvSpPr/>
          <p:nvPr/>
        </p:nvSpPr>
        <p:spPr>
          <a:xfrm>
            <a:off x="1" y="1"/>
            <a:ext cx="5428400" cy="6858000"/>
          </a:xfrm>
          <a:prstGeom prst="rect">
            <a:avLst/>
          </a:prstGeom>
          <a:solidFill>
            <a:srgbClr val="154273"/>
          </a:solidFill>
          <a:ln>
            <a:noFill/>
          </a:ln>
        </p:spPr>
        <p:txBody>
          <a:bodyPr spcFirstLastPara="1" wrap="square" lIns="121867" tIns="121867" rIns="121867" bIns="121867"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1467" b="0" i="0" u="none" strike="noStrike" cap="none">
              <a:solidFill>
                <a:srgbClr val="000000"/>
              </a:solidFill>
              <a:latin typeface="Helvetica Neue"/>
              <a:ea typeface="Helvetica Neue"/>
              <a:cs typeface="Helvetica Neue"/>
              <a:sym typeface="Helvetica Neue"/>
            </a:endParaRPr>
          </a:p>
        </p:txBody>
      </p:sp>
      <p:sp>
        <p:nvSpPr>
          <p:cNvPr id="71" name="Google Shape;71;p70"/>
          <p:cNvSpPr txBox="1">
            <a:spLocks noGrp="1"/>
          </p:cNvSpPr>
          <p:nvPr>
            <p:ph type="title"/>
          </p:nvPr>
        </p:nvSpPr>
        <p:spPr>
          <a:xfrm>
            <a:off x="1125900" y="563333"/>
            <a:ext cx="4302400" cy="1143200"/>
          </a:xfrm>
          <a:prstGeom prst="rect">
            <a:avLst/>
          </a:prstGeom>
          <a:noFill/>
          <a:ln>
            <a:noFill/>
          </a:ln>
        </p:spPr>
        <p:txBody>
          <a:bodyPr spcFirstLastPara="1" wrap="square" lIns="91400" tIns="91400" rIns="91400" bIns="91400" anchor="t" anchorCtr="0">
            <a:noAutofit/>
          </a:bodyPr>
          <a:lstStyle>
            <a:lvl1pPr marR="0" lvl="0" algn="l">
              <a:lnSpc>
                <a:spcPct val="100000"/>
              </a:lnSpc>
              <a:spcBef>
                <a:spcPts val="0"/>
              </a:spcBef>
              <a:spcAft>
                <a:spcPts val="0"/>
              </a:spcAft>
              <a:buClr>
                <a:srgbClr val="FFFFFF"/>
              </a:buClr>
              <a:buSzPts val="2100"/>
              <a:buFont typeface="Helvetica Neue"/>
              <a:buNone/>
              <a:defRPr sz="1467" b="0" i="0" u="none" strike="noStrike" cap="none">
                <a:solidFill>
                  <a:srgbClr val="FFFFFF"/>
                </a:solidFill>
                <a:latin typeface="Helvetica Neue"/>
                <a:ea typeface="Helvetica Neue"/>
                <a:cs typeface="Helvetica Neue"/>
                <a:sym typeface="Helvetica Neue"/>
              </a:defRPr>
            </a:lvl1pPr>
            <a:lvl2pPr marR="0" lvl="1" algn="l">
              <a:lnSpc>
                <a:spcPct val="100000"/>
              </a:lnSpc>
              <a:spcBef>
                <a:spcPts val="0"/>
              </a:spcBef>
              <a:spcAft>
                <a:spcPts val="0"/>
              </a:spcAft>
              <a:buClr>
                <a:srgbClr val="FFFFFF"/>
              </a:buClr>
              <a:buSzPts val="2100"/>
              <a:buFont typeface="Arial"/>
              <a:buNone/>
              <a:defRPr sz="1467" b="0" i="0" u="none" strike="noStrike" cap="none">
                <a:solidFill>
                  <a:srgbClr val="FFFFFF"/>
                </a:solidFill>
                <a:latin typeface="Arial"/>
                <a:ea typeface="Arial"/>
                <a:cs typeface="Arial"/>
                <a:sym typeface="Arial"/>
              </a:defRPr>
            </a:lvl2pPr>
            <a:lvl3pPr marR="0" lvl="2" algn="l">
              <a:lnSpc>
                <a:spcPct val="100000"/>
              </a:lnSpc>
              <a:spcBef>
                <a:spcPts val="0"/>
              </a:spcBef>
              <a:spcAft>
                <a:spcPts val="0"/>
              </a:spcAft>
              <a:buClr>
                <a:srgbClr val="FFFFFF"/>
              </a:buClr>
              <a:buSzPts val="2100"/>
              <a:buFont typeface="Arial"/>
              <a:buNone/>
              <a:defRPr sz="1467" b="0" i="0" u="none" strike="noStrike" cap="none">
                <a:solidFill>
                  <a:srgbClr val="FFFFFF"/>
                </a:solidFill>
                <a:latin typeface="Arial"/>
                <a:ea typeface="Arial"/>
                <a:cs typeface="Arial"/>
                <a:sym typeface="Arial"/>
              </a:defRPr>
            </a:lvl3pPr>
            <a:lvl4pPr marR="0" lvl="3" algn="l">
              <a:lnSpc>
                <a:spcPct val="100000"/>
              </a:lnSpc>
              <a:spcBef>
                <a:spcPts val="0"/>
              </a:spcBef>
              <a:spcAft>
                <a:spcPts val="0"/>
              </a:spcAft>
              <a:buClr>
                <a:srgbClr val="FFFFFF"/>
              </a:buClr>
              <a:buSzPts val="2100"/>
              <a:buFont typeface="Arial"/>
              <a:buNone/>
              <a:defRPr sz="1467" b="0" i="0" u="none" strike="noStrike" cap="none">
                <a:solidFill>
                  <a:srgbClr val="FFFFFF"/>
                </a:solidFill>
                <a:latin typeface="Arial"/>
                <a:ea typeface="Arial"/>
                <a:cs typeface="Arial"/>
                <a:sym typeface="Arial"/>
              </a:defRPr>
            </a:lvl4pPr>
            <a:lvl5pPr marR="0" lvl="4" algn="l">
              <a:lnSpc>
                <a:spcPct val="100000"/>
              </a:lnSpc>
              <a:spcBef>
                <a:spcPts val="0"/>
              </a:spcBef>
              <a:spcAft>
                <a:spcPts val="0"/>
              </a:spcAft>
              <a:buClr>
                <a:srgbClr val="FFFFFF"/>
              </a:buClr>
              <a:buSzPts val="2100"/>
              <a:buFont typeface="Arial"/>
              <a:buNone/>
              <a:defRPr sz="1467" b="0" i="0" u="none" strike="noStrike" cap="none">
                <a:solidFill>
                  <a:srgbClr val="FFFFFF"/>
                </a:solidFill>
                <a:latin typeface="Arial"/>
                <a:ea typeface="Arial"/>
                <a:cs typeface="Arial"/>
                <a:sym typeface="Arial"/>
              </a:defRPr>
            </a:lvl5pPr>
            <a:lvl6pPr marR="0" lvl="5" algn="l">
              <a:lnSpc>
                <a:spcPct val="100000"/>
              </a:lnSpc>
              <a:spcBef>
                <a:spcPts val="0"/>
              </a:spcBef>
              <a:spcAft>
                <a:spcPts val="0"/>
              </a:spcAft>
              <a:buClr>
                <a:srgbClr val="FFFFFF"/>
              </a:buClr>
              <a:buSzPts val="2100"/>
              <a:buFont typeface="Arial"/>
              <a:buNone/>
              <a:defRPr sz="1467" b="0" i="0" u="none" strike="noStrike" cap="none">
                <a:solidFill>
                  <a:srgbClr val="FFFFFF"/>
                </a:solidFill>
                <a:latin typeface="Arial"/>
                <a:ea typeface="Arial"/>
                <a:cs typeface="Arial"/>
                <a:sym typeface="Arial"/>
              </a:defRPr>
            </a:lvl6pPr>
            <a:lvl7pPr marR="0" lvl="6" algn="l">
              <a:lnSpc>
                <a:spcPct val="100000"/>
              </a:lnSpc>
              <a:spcBef>
                <a:spcPts val="0"/>
              </a:spcBef>
              <a:spcAft>
                <a:spcPts val="0"/>
              </a:spcAft>
              <a:buClr>
                <a:srgbClr val="FFFFFF"/>
              </a:buClr>
              <a:buSzPts val="2100"/>
              <a:buFont typeface="Arial"/>
              <a:buNone/>
              <a:defRPr sz="1467" b="0" i="0" u="none" strike="noStrike" cap="none">
                <a:solidFill>
                  <a:srgbClr val="FFFFFF"/>
                </a:solidFill>
                <a:latin typeface="Arial"/>
                <a:ea typeface="Arial"/>
                <a:cs typeface="Arial"/>
                <a:sym typeface="Arial"/>
              </a:defRPr>
            </a:lvl7pPr>
            <a:lvl8pPr marR="0" lvl="7" algn="l">
              <a:lnSpc>
                <a:spcPct val="100000"/>
              </a:lnSpc>
              <a:spcBef>
                <a:spcPts val="0"/>
              </a:spcBef>
              <a:spcAft>
                <a:spcPts val="0"/>
              </a:spcAft>
              <a:buClr>
                <a:srgbClr val="FFFFFF"/>
              </a:buClr>
              <a:buSzPts val="2100"/>
              <a:buFont typeface="Arial"/>
              <a:buNone/>
              <a:defRPr sz="1467" b="0" i="0" u="none" strike="noStrike" cap="none">
                <a:solidFill>
                  <a:srgbClr val="FFFFFF"/>
                </a:solidFill>
                <a:latin typeface="Arial"/>
                <a:ea typeface="Arial"/>
                <a:cs typeface="Arial"/>
                <a:sym typeface="Arial"/>
              </a:defRPr>
            </a:lvl8pPr>
            <a:lvl9pPr marR="0" lvl="8" algn="l">
              <a:lnSpc>
                <a:spcPct val="100000"/>
              </a:lnSpc>
              <a:spcBef>
                <a:spcPts val="0"/>
              </a:spcBef>
              <a:spcAft>
                <a:spcPts val="0"/>
              </a:spcAft>
              <a:buClr>
                <a:srgbClr val="FFFFFF"/>
              </a:buClr>
              <a:buSzPts val="2100"/>
              <a:buFont typeface="Arial"/>
              <a:buNone/>
              <a:defRPr sz="1467" b="0" i="0" u="none" strike="noStrike" cap="none">
                <a:solidFill>
                  <a:srgbClr val="FFFFFF"/>
                </a:solidFill>
                <a:latin typeface="Arial"/>
                <a:ea typeface="Arial"/>
                <a:cs typeface="Arial"/>
                <a:sym typeface="Arial"/>
              </a:defRPr>
            </a:lvl9pPr>
          </a:lstStyle>
          <a:p>
            <a:endParaRPr/>
          </a:p>
        </p:txBody>
      </p:sp>
    </p:spTree>
    <p:extLst>
      <p:ext uri="{BB962C8B-B14F-4D97-AF65-F5344CB8AC3E}">
        <p14:creationId xmlns:p14="http://schemas.microsoft.com/office/powerpoint/2010/main" val="5121443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2"/>
        <p:cNvGrpSpPr/>
        <p:nvPr/>
      </p:nvGrpSpPr>
      <p:grpSpPr>
        <a:xfrm>
          <a:off x="0" y="0"/>
          <a:ext cx="0" cy="0"/>
          <a:chOff x="0" y="0"/>
          <a:chExt cx="0" cy="0"/>
        </a:xfrm>
      </p:grpSpPr>
      <p:sp>
        <p:nvSpPr>
          <p:cNvPr id="73" name="Google Shape;73;p71"/>
          <p:cNvSpPr txBox="1">
            <a:spLocks noGrp="1"/>
          </p:cNvSpPr>
          <p:nvPr>
            <p:ph type="title"/>
          </p:nvPr>
        </p:nvSpPr>
        <p:spPr>
          <a:xfrm>
            <a:off x="415600" y="593367"/>
            <a:ext cx="11360800" cy="763600"/>
          </a:xfrm>
          <a:prstGeom prst="rect">
            <a:avLst/>
          </a:prstGeom>
          <a:noFill/>
          <a:ln>
            <a:noFill/>
          </a:ln>
        </p:spPr>
        <p:txBody>
          <a:bodyPr spcFirstLastPara="1" wrap="square" lIns="68575" tIns="68575" rIns="68575" bIns="68575" anchor="t" anchorCtr="0">
            <a:noAutofit/>
          </a:bodyPr>
          <a:lstStyle>
            <a:lvl1pPr marR="0" lvl="0" algn="l">
              <a:lnSpc>
                <a:spcPct val="100000"/>
              </a:lnSpc>
              <a:spcBef>
                <a:spcPts val="0"/>
              </a:spcBef>
              <a:spcAft>
                <a:spcPts val="0"/>
              </a:spcAft>
              <a:buClr>
                <a:srgbClr val="000000"/>
              </a:buClr>
              <a:buSzPts val="2100"/>
              <a:buFont typeface="Arial"/>
              <a:buNone/>
              <a:defRPr sz="1467"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2100"/>
              <a:buFont typeface="Arial"/>
              <a:buNone/>
              <a:defRPr sz="14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2100"/>
              <a:buFont typeface="Arial"/>
              <a:buNone/>
              <a:defRPr sz="14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2100"/>
              <a:buFont typeface="Arial"/>
              <a:buNone/>
              <a:defRPr sz="14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2100"/>
              <a:buFont typeface="Arial"/>
              <a:buNone/>
              <a:defRPr sz="14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2100"/>
              <a:buFont typeface="Arial"/>
              <a:buNone/>
              <a:defRPr sz="14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2100"/>
              <a:buFont typeface="Arial"/>
              <a:buNone/>
              <a:defRPr sz="14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2100"/>
              <a:buFont typeface="Arial"/>
              <a:buNone/>
              <a:defRPr sz="14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2100"/>
              <a:buFont typeface="Arial"/>
              <a:buNone/>
              <a:defRPr sz="1467" b="0" i="0" u="none" strike="noStrike" cap="none">
                <a:solidFill>
                  <a:srgbClr val="000000"/>
                </a:solidFill>
                <a:latin typeface="Arial"/>
                <a:ea typeface="Arial"/>
                <a:cs typeface="Arial"/>
                <a:sym typeface="Arial"/>
              </a:defRPr>
            </a:lvl9pPr>
          </a:lstStyle>
          <a:p>
            <a:endParaRPr/>
          </a:p>
        </p:txBody>
      </p:sp>
      <p:sp>
        <p:nvSpPr>
          <p:cNvPr id="74" name="Google Shape;74;p71"/>
          <p:cNvSpPr txBox="1">
            <a:spLocks noGrp="1"/>
          </p:cNvSpPr>
          <p:nvPr>
            <p:ph type="body" idx="1"/>
          </p:nvPr>
        </p:nvSpPr>
        <p:spPr>
          <a:xfrm>
            <a:off x="415600" y="1536633"/>
            <a:ext cx="11360800" cy="4555200"/>
          </a:xfrm>
          <a:prstGeom prst="rect">
            <a:avLst/>
          </a:prstGeom>
          <a:noFill/>
          <a:ln>
            <a:noFill/>
          </a:ln>
        </p:spPr>
        <p:txBody>
          <a:bodyPr spcFirstLastPara="1" wrap="square" lIns="68575" tIns="68575" rIns="68575" bIns="68575" anchor="t" anchorCtr="0">
            <a:noAutofit/>
          </a:bodyPr>
          <a:lstStyle>
            <a:lvl1pPr marL="609585" marR="0" lvl="0" indent="-423323" algn="l">
              <a:lnSpc>
                <a:spcPct val="100000"/>
              </a:lnSpc>
              <a:spcBef>
                <a:spcPts val="0"/>
              </a:spcBef>
              <a:spcAft>
                <a:spcPts val="0"/>
              </a:spcAft>
              <a:buClr>
                <a:srgbClr val="000000"/>
              </a:buClr>
              <a:buSzPts val="1400"/>
              <a:buFont typeface="Arial"/>
              <a:buChar char="●"/>
              <a:defRPr sz="1467" b="0" i="0" u="none" strike="noStrike" cap="none">
                <a:solidFill>
                  <a:srgbClr val="000000"/>
                </a:solidFill>
                <a:latin typeface="Arial"/>
                <a:ea typeface="Arial"/>
                <a:cs typeface="Arial"/>
                <a:sym typeface="Arial"/>
              </a:defRPr>
            </a:lvl1pPr>
            <a:lvl2pPr marL="1219170" marR="0" lvl="1" indent="-397923" algn="l">
              <a:lnSpc>
                <a:spcPct val="100000"/>
              </a:lnSpc>
              <a:spcBef>
                <a:spcPts val="2133"/>
              </a:spcBef>
              <a:spcAft>
                <a:spcPts val="0"/>
              </a:spcAft>
              <a:buClr>
                <a:srgbClr val="000000"/>
              </a:buClr>
              <a:buSzPts val="1100"/>
              <a:buFont typeface="Arial"/>
              <a:buChar char="○"/>
              <a:defRPr sz="1467" b="0" i="0" u="none" strike="noStrike" cap="none">
                <a:solidFill>
                  <a:srgbClr val="000000"/>
                </a:solidFill>
                <a:latin typeface="Arial"/>
                <a:ea typeface="Arial"/>
                <a:cs typeface="Arial"/>
                <a:sym typeface="Arial"/>
              </a:defRPr>
            </a:lvl2pPr>
            <a:lvl3pPr marL="1828754" marR="0" lvl="2" indent="-397923" algn="l">
              <a:lnSpc>
                <a:spcPct val="100000"/>
              </a:lnSpc>
              <a:spcBef>
                <a:spcPts val="2133"/>
              </a:spcBef>
              <a:spcAft>
                <a:spcPts val="0"/>
              </a:spcAft>
              <a:buClr>
                <a:srgbClr val="000000"/>
              </a:buClr>
              <a:buSzPts val="1100"/>
              <a:buFont typeface="Arial"/>
              <a:buChar char="■"/>
              <a:defRPr sz="1467" b="0" i="0" u="none" strike="noStrike" cap="none">
                <a:solidFill>
                  <a:srgbClr val="000000"/>
                </a:solidFill>
                <a:latin typeface="Arial"/>
                <a:ea typeface="Arial"/>
                <a:cs typeface="Arial"/>
                <a:sym typeface="Arial"/>
              </a:defRPr>
            </a:lvl3pPr>
            <a:lvl4pPr marL="2438339" marR="0" lvl="3" indent="-397923" algn="l">
              <a:lnSpc>
                <a:spcPct val="100000"/>
              </a:lnSpc>
              <a:spcBef>
                <a:spcPts val="2133"/>
              </a:spcBef>
              <a:spcAft>
                <a:spcPts val="0"/>
              </a:spcAft>
              <a:buClr>
                <a:srgbClr val="000000"/>
              </a:buClr>
              <a:buSzPts val="1100"/>
              <a:buFont typeface="Arial"/>
              <a:buChar char="●"/>
              <a:defRPr sz="1467" b="0" i="0" u="none" strike="noStrike" cap="none">
                <a:solidFill>
                  <a:srgbClr val="000000"/>
                </a:solidFill>
                <a:latin typeface="Arial"/>
                <a:ea typeface="Arial"/>
                <a:cs typeface="Arial"/>
                <a:sym typeface="Arial"/>
              </a:defRPr>
            </a:lvl4pPr>
            <a:lvl5pPr marL="3047924" marR="0" lvl="4" indent="-397923" algn="l">
              <a:lnSpc>
                <a:spcPct val="100000"/>
              </a:lnSpc>
              <a:spcBef>
                <a:spcPts val="2133"/>
              </a:spcBef>
              <a:spcAft>
                <a:spcPts val="0"/>
              </a:spcAft>
              <a:buClr>
                <a:srgbClr val="000000"/>
              </a:buClr>
              <a:buSzPts val="1100"/>
              <a:buFont typeface="Arial"/>
              <a:buChar char="○"/>
              <a:defRPr sz="1467" b="0" i="0" u="none" strike="noStrike" cap="none">
                <a:solidFill>
                  <a:srgbClr val="000000"/>
                </a:solidFill>
                <a:latin typeface="Arial"/>
                <a:ea typeface="Arial"/>
                <a:cs typeface="Arial"/>
                <a:sym typeface="Arial"/>
              </a:defRPr>
            </a:lvl5pPr>
            <a:lvl6pPr marL="3657509" marR="0" lvl="5" indent="-397923" algn="l">
              <a:lnSpc>
                <a:spcPct val="100000"/>
              </a:lnSpc>
              <a:spcBef>
                <a:spcPts val="2133"/>
              </a:spcBef>
              <a:spcAft>
                <a:spcPts val="0"/>
              </a:spcAft>
              <a:buClr>
                <a:srgbClr val="000000"/>
              </a:buClr>
              <a:buSzPts val="1100"/>
              <a:buFont typeface="Arial"/>
              <a:buChar char="■"/>
              <a:defRPr sz="1467" b="0" i="0" u="none" strike="noStrike" cap="none">
                <a:solidFill>
                  <a:srgbClr val="000000"/>
                </a:solidFill>
                <a:latin typeface="Arial"/>
                <a:ea typeface="Arial"/>
                <a:cs typeface="Arial"/>
                <a:sym typeface="Arial"/>
              </a:defRPr>
            </a:lvl6pPr>
            <a:lvl7pPr marL="4267093" marR="0" lvl="6" indent="-397923" algn="l">
              <a:lnSpc>
                <a:spcPct val="100000"/>
              </a:lnSpc>
              <a:spcBef>
                <a:spcPts val="2133"/>
              </a:spcBef>
              <a:spcAft>
                <a:spcPts val="0"/>
              </a:spcAft>
              <a:buClr>
                <a:srgbClr val="000000"/>
              </a:buClr>
              <a:buSzPts val="1100"/>
              <a:buFont typeface="Arial"/>
              <a:buChar char="●"/>
              <a:defRPr sz="1467" b="0" i="0" u="none" strike="noStrike" cap="none">
                <a:solidFill>
                  <a:srgbClr val="000000"/>
                </a:solidFill>
                <a:latin typeface="Arial"/>
                <a:ea typeface="Arial"/>
                <a:cs typeface="Arial"/>
                <a:sym typeface="Arial"/>
              </a:defRPr>
            </a:lvl7pPr>
            <a:lvl8pPr marL="4876678" marR="0" lvl="7" indent="-397923" algn="l">
              <a:lnSpc>
                <a:spcPct val="100000"/>
              </a:lnSpc>
              <a:spcBef>
                <a:spcPts val="2133"/>
              </a:spcBef>
              <a:spcAft>
                <a:spcPts val="0"/>
              </a:spcAft>
              <a:buClr>
                <a:srgbClr val="000000"/>
              </a:buClr>
              <a:buSzPts val="1100"/>
              <a:buFont typeface="Arial"/>
              <a:buChar char="○"/>
              <a:defRPr sz="1467" b="0" i="0" u="none" strike="noStrike" cap="none">
                <a:solidFill>
                  <a:srgbClr val="000000"/>
                </a:solidFill>
                <a:latin typeface="Arial"/>
                <a:ea typeface="Arial"/>
                <a:cs typeface="Arial"/>
                <a:sym typeface="Arial"/>
              </a:defRPr>
            </a:lvl8pPr>
            <a:lvl9pPr marL="5486263" marR="0" lvl="8" indent="-397923" algn="l">
              <a:lnSpc>
                <a:spcPct val="100000"/>
              </a:lnSpc>
              <a:spcBef>
                <a:spcPts val="2133"/>
              </a:spcBef>
              <a:spcAft>
                <a:spcPts val="2133"/>
              </a:spcAft>
              <a:buClr>
                <a:srgbClr val="000000"/>
              </a:buClr>
              <a:buSzPts val="1100"/>
              <a:buFont typeface="Arial"/>
              <a:buChar char="■"/>
              <a:defRPr sz="1467" b="0" i="0" u="none" strike="noStrike" cap="none">
                <a:solidFill>
                  <a:srgbClr val="000000"/>
                </a:solidFill>
                <a:latin typeface="Arial"/>
                <a:ea typeface="Arial"/>
                <a:cs typeface="Arial"/>
                <a:sym typeface="Arial"/>
              </a:defRPr>
            </a:lvl9pPr>
          </a:lstStyle>
          <a:p>
            <a:endParaRPr/>
          </a:p>
        </p:txBody>
      </p:sp>
      <p:sp>
        <p:nvSpPr>
          <p:cNvPr id="75" name="Google Shape;75;p71"/>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Autofit/>
          </a:bodyPr>
          <a:lstStyle>
            <a:lvl1pPr marL="0" marR="0" lvl="0" indent="0" algn="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50044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ustom Layout 1 1">
  <p:cSld name="Custom Layout 1 1">
    <p:spTree>
      <p:nvGrpSpPr>
        <p:cNvPr id="1" name="Shape 76"/>
        <p:cNvGrpSpPr/>
        <p:nvPr/>
      </p:nvGrpSpPr>
      <p:grpSpPr>
        <a:xfrm>
          <a:off x="0" y="0"/>
          <a:ext cx="0" cy="0"/>
          <a:chOff x="0" y="0"/>
          <a:chExt cx="0" cy="0"/>
        </a:xfrm>
      </p:grpSpPr>
      <p:sp>
        <p:nvSpPr>
          <p:cNvPr id="77" name="Google Shape;77;p73"/>
          <p:cNvSpPr txBox="1">
            <a:spLocks noGrp="1"/>
          </p:cNvSpPr>
          <p:nvPr>
            <p:ph type="sldNum" idx="12"/>
          </p:nvPr>
        </p:nvSpPr>
        <p:spPr>
          <a:xfrm>
            <a:off x="5597457" y="6446837"/>
            <a:ext cx="997200" cy="3652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BFBFBF"/>
              </a:buClr>
              <a:buSzPts val="1400"/>
              <a:buFont typeface="Calibri"/>
              <a:buNone/>
              <a:defRPr sz="1200" b="1" i="1" u="none" strike="noStrike" cap="none">
                <a:solidFill>
                  <a:srgbClr val="FFFFFF"/>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BFBFBF"/>
              </a:buClr>
              <a:buSzPts val="1400"/>
              <a:buFont typeface="Calibri"/>
              <a:buNone/>
              <a:defRPr sz="1200" b="1" i="1" u="none" strike="noStrike" cap="none">
                <a:solidFill>
                  <a:srgbClr val="FFFFFF"/>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BFBFBF"/>
              </a:buClr>
              <a:buSzPts val="1400"/>
              <a:buFont typeface="Calibri"/>
              <a:buNone/>
              <a:defRPr sz="1200" b="1" i="1" u="none" strike="noStrike" cap="none">
                <a:solidFill>
                  <a:srgbClr val="FFFFFF"/>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BFBFBF"/>
              </a:buClr>
              <a:buSzPts val="1400"/>
              <a:buFont typeface="Calibri"/>
              <a:buNone/>
              <a:defRPr sz="1200" b="1" i="1" u="none" strike="noStrike" cap="none">
                <a:solidFill>
                  <a:srgbClr val="FFFFFF"/>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BFBFBF"/>
              </a:buClr>
              <a:buSzPts val="1400"/>
              <a:buFont typeface="Calibri"/>
              <a:buNone/>
              <a:defRPr sz="1200" b="1" i="1" u="none" strike="noStrike" cap="none">
                <a:solidFill>
                  <a:srgbClr val="FFFFFF"/>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BFBFBF"/>
              </a:buClr>
              <a:buSzPts val="1400"/>
              <a:buFont typeface="Calibri"/>
              <a:buNone/>
              <a:defRPr sz="1200" b="1" i="1" u="none" strike="noStrike" cap="none">
                <a:solidFill>
                  <a:srgbClr val="FFFFFF"/>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BFBFBF"/>
              </a:buClr>
              <a:buSzPts val="1400"/>
              <a:buFont typeface="Calibri"/>
              <a:buNone/>
              <a:defRPr sz="1200" b="1" i="1" u="none" strike="noStrike" cap="none">
                <a:solidFill>
                  <a:srgbClr val="FFFFFF"/>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BFBFBF"/>
              </a:buClr>
              <a:buSzPts val="1400"/>
              <a:buFont typeface="Calibri"/>
              <a:buNone/>
              <a:defRPr sz="1200" b="1" i="1" u="none" strike="noStrike" cap="none">
                <a:solidFill>
                  <a:srgbClr val="FFFFFF"/>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BFBFBF"/>
              </a:buClr>
              <a:buSzPts val="1400"/>
              <a:buFont typeface="Calibri"/>
              <a:buNone/>
              <a:defRPr sz="1200" b="1" i="1" u="none" strike="noStrike" cap="none">
                <a:solidFill>
                  <a:srgbClr val="FFFFFF"/>
                </a:solidFill>
                <a:latin typeface="Helvetica Neue"/>
                <a:ea typeface="Helvetica Neue"/>
                <a:cs typeface="Helvetica Neue"/>
                <a:sym typeface="Helvetica Neue"/>
              </a:defRPr>
            </a:lvl9pPr>
          </a:lstStyle>
          <a:p>
            <a:fld id="{00000000-1234-1234-1234-123412341234}" type="slidenum">
              <a:rPr lang="en" smtClean="0"/>
              <a:pPr/>
              <a:t>‹#›</a:t>
            </a:fld>
            <a:endParaRPr lang="en"/>
          </a:p>
        </p:txBody>
      </p:sp>
      <p:sp>
        <p:nvSpPr>
          <p:cNvPr id="78" name="Google Shape;78;p73"/>
          <p:cNvSpPr/>
          <p:nvPr/>
        </p:nvSpPr>
        <p:spPr>
          <a:xfrm>
            <a:off x="0" y="0"/>
            <a:ext cx="12192000" cy="6858000"/>
          </a:xfrm>
          <a:prstGeom prst="rect">
            <a:avLst/>
          </a:prstGeom>
          <a:solidFill>
            <a:srgbClr val="00558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9" name="Google Shape;79;p73"/>
          <p:cNvSpPr txBox="1">
            <a:spLocks noGrp="1"/>
          </p:cNvSpPr>
          <p:nvPr>
            <p:ph type="title"/>
          </p:nvPr>
        </p:nvSpPr>
        <p:spPr>
          <a:xfrm>
            <a:off x="477533" y="2331300"/>
            <a:ext cx="6542800" cy="6364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FFFFFF"/>
              </a:buClr>
              <a:buSzPts val="4000"/>
              <a:buFont typeface="Helvetica Neue"/>
              <a:buNone/>
              <a:defRPr sz="5333" b="1" i="0" u="none" strike="noStrike" cap="none">
                <a:solidFill>
                  <a:srgbClr val="FFFFFF"/>
                </a:solidFill>
                <a:latin typeface="Helvetica Neue"/>
                <a:ea typeface="Helvetica Neue"/>
                <a:cs typeface="Helvetica Neue"/>
                <a:sym typeface="Helvetica Neue"/>
              </a:defRPr>
            </a:lvl1pPr>
            <a:lvl2pPr marR="0" lvl="1" algn="l">
              <a:lnSpc>
                <a:spcPct val="100000"/>
              </a:lnSpc>
              <a:spcBef>
                <a:spcPts val="0"/>
              </a:spcBef>
              <a:spcAft>
                <a:spcPts val="0"/>
              </a:spcAft>
              <a:buClr>
                <a:srgbClr val="FFFFFF"/>
              </a:buClr>
              <a:buSzPts val="2700"/>
              <a:buFont typeface="Arial"/>
              <a:buNone/>
              <a:defRPr sz="3600" b="0" i="0" u="none" strike="noStrike" cap="none">
                <a:solidFill>
                  <a:srgbClr val="FFFFFF"/>
                </a:solidFill>
                <a:latin typeface="Arial"/>
                <a:ea typeface="Arial"/>
                <a:cs typeface="Arial"/>
                <a:sym typeface="Arial"/>
              </a:defRPr>
            </a:lvl2pPr>
            <a:lvl3pPr marR="0" lvl="2" algn="l">
              <a:lnSpc>
                <a:spcPct val="100000"/>
              </a:lnSpc>
              <a:spcBef>
                <a:spcPts val="0"/>
              </a:spcBef>
              <a:spcAft>
                <a:spcPts val="0"/>
              </a:spcAft>
              <a:buClr>
                <a:srgbClr val="FFFFFF"/>
              </a:buClr>
              <a:buSzPts val="2700"/>
              <a:buFont typeface="Arial"/>
              <a:buNone/>
              <a:defRPr sz="3600" b="0" i="0" u="none" strike="noStrike" cap="none">
                <a:solidFill>
                  <a:srgbClr val="FFFFFF"/>
                </a:solidFill>
                <a:latin typeface="Arial"/>
                <a:ea typeface="Arial"/>
                <a:cs typeface="Arial"/>
                <a:sym typeface="Arial"/>
              </a:defRPr>
            </a:lvl3pPr>
            <a:lvl4pPr marR="0" lvl="3" algn="l">
              <a:lnSpc>
                <a:spcPct val="100000"/>
              </a:lnSpc>
              <a:spcBef>
                <a:spcPts val="0"/>
              </a:spcBef>
              <a:spcAft>
                <a:spcPts val="0"/>
              </a:spcAft>
              <a:buClr>
                <a:srgbClr val="FFFFFF"/>
              </a:buClr>
              <a:buSzPts val="2700"/>
              <a:buFont typeface="Arial"/>
              <a:buNone/>
              <a:defRPr sz="3600" b="0" i="0" u="none" strike="noStrike" cap="none">
                <a:solidFill>
                  <a:srgbClr val="FFFFFF"/>
                </a:solidFill>
                <a:latin typeface="Arial"/>
                <a:ea typeface="Arial"/>
                <a:cs typeface="Arial"/>
                <a:sym typeface="Arial"/>
              </a:defRPr>
            </a:lvl4pPr>
            <a:lvl5pPr marR="0" lvl="4" algn="l">
              <a:lnSpc>
                <a:spcPct val="100000"/>
              </a:lnSpc>
              <a:spcBef>
                <a:spcPts val="0"/>
              </a:spcBef>
              <a:spcAft>
                <a:spcPts val="0"/>
              </a:spcAft>
              <a:buClr>
                <a:srgbClr val="FFFFFF"/>
              </a:buClr>
              <a:buSzPts val="2700"/>
              <a:buFont typeface="Arial"/>
              <a:buNone/>
              <a:defRPr sz="3600" b="0" i="0" u="none" strike="noStrike" cap="none">
                <a:solidFill>
                  <a:srgbClr val="FFFFFF"/>
                </a:solidFill>
                <a:latin typeface="Arial"/>
                <a:ea typeface="Arial"/>
                <a:cs typeface="Arial"/>
                <a:sym typeface="Arial"/>
              </a:defRPr>
            </a:lvl5pPr>
            <a:lvl6pPr marR="0" lvl="5" algn="l">
              <a:lnSpc>
                <a:spcPct val="100000"/>
              </a:lnSpc>
              <a:spcBef>
                <a:spcPts val="0"/>
              </a:spcBef>
              <a:spcAft>
                <a:spcPts val="0"/>
              </a:spcAft>
              <a:buClr>
                <a:srgbClr val="FFFFFF"/>
              </a:buClr>
              <a:buSzPts val="2700"/>
              <a:buFont typeface="Arial"/>
              <a:buNone/>
              <a:defRPr sz="3600" b="0" i="0" u="none" strike="noStrike" cap="none">
                <a:solidFill>
                  <a:srgbClr val="FFFFFF"/>
                </a:solidFill>
                <a:latin typeface="Arial"/>
                <a:ea typeface="Arial"/>
                <a:cs typeface="Arial"/>
                <a:sym typeface="Arial"/>
              </a:defRPr>
            </a:lvl6pPr>
            <a:lvl7pPr marR="0" lvl="6" algn="l">
              <a:lnSpc>
                <a:spcPct val="100000"/>
              </a:lnSpc>
              <a:spcBef>
                <a:spcPts val="0"/>
              </a:spcBef>
              <a:spcAft>
                <a:spcPts val="0"/>
              </a:spcAft>
              <a:buClr>
                <a:srgbClr val="FFFFFF"/>
              </a:buClr>
              <a:buSzPts val="2700"/>
              <a:buFont typeface="Arial"/>
              <a:buNone/>
              <a:defRPr sz="3600" b="0" i="0" u="none" strike="noStrike" cap="none">
                <a:solidFill>
                  <a:srgbClr val="FFFFFF"/>
                </a:solidFill>
                <a:latin typeface="Arial"/>
                <a:ea typeface="Arial"/>
                <a:cs typeface="Arial"/>
                <a:sym typeface="Arial"/>
              </a:defRPr>
            </a:lvl7pPr>
            <a:lvl8pPr marR="0" lvl="7" algn="l">
              <a:lnSpc>
                <a:spcPct val="100000"/>
              </a:lnSpc>
              <a:spcBef>
                <a:spcPts val="0"/>
              </a:spcBef>
              <a:spcAft>
                <a:spcPts val="0"/>
              </a:spcAft>
              <a:buClr>
                <a:srgbClr val="FFFFFF"/>
              </a:buClr>
              <a:buSzPts val="2700"/>
              <a:buFont typeface="Arial"/>
              <a:buNone/>
              <a:defRPr sz="3600" b="0" i="0" u="none" strike="noStrike" cap="none">
                <a:solidFill>
                  <a:srgbClr val="FFFFFF"/>
                </a:solidFill>
                <a:latin typeface="Arial"/>
                <a:ea typeface="Arial"/>
                <a:cs typeface="Arial"/>
                <a:sym typeface="Arial"/>
              </a:defRPr>
            </a:lvl8pPr>
            <a:lvl9pPr marR="0" lvl="8" algn="l">
              <a:lnSpc>
                <a:spcPct val="100000"/>
              </a:lnSpc>
              <a:spcBef>
                <a:spcPts val="0"/>
              </a:spcBef>
              <a:spcAft>
                <a:spcPts val="0"/>
              </a:spcAft>
              <a:buClr>
                <a:srgbClr val="FFFFFF"/>
              </a:buClr>
              <a:buSzPts val="2700"/>
              <a:buFont typeface="Arial"/>
              <a:buNone/>
              <a:defRPr sz="3600" b="0" i="0" u="none" strike="noStrike" cap="none">
                <a:solidFill>
                  <a:srgbClr val="FFFFFF"/>
                </a:solidFill>
                <a:latin typeface="Arial"/>
                <a:ea typeface="Arial"/>
                <a:cs typeface="Arial"/>
                <a:sym typeface="Arial"/>
              </a:defRPr>
            </a:lvl9pPr>
          </a:lstStyle>
          <a:p>
            <a:endParaRPr/>
          </a:p>
        </p:txBody>
      </p:sp>
    </p:spTree>
    <p:extLst>
      <p:ext uri="{BB962C8B-B14F-4D97-AF65-F5344CB8AC3E}">
        <p14:creationId xmlns:p14="http://schemas.microsoft.com/office/powerpoint/2010/main" val="1143363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80"/>
        <p:cNvGrpSpPr/>
        <p:nvPr/>
      </p:nvGrpSpPr>
      <p:grpSpPr>
        <a:xfrm>
          <a:off x="0" y="0"/>
          <a:ext cx="0" cy="0"/>
          <a:chOff x="0" y="0"/>
          <a:chExt cx="0" cy="0"/>
        </a:xfrm>
      </p:grpSpPr>
      <p:sp>
        <p:nvSpPr>
          <p:cNvPr id="81" name="Google Shape;81;p74"/>
          <p:cNvSpPr txBox="1">
            <a:spLocks noGrp="1"/>
          </p:cNvSpPr>
          <p:nvPr>
            <p:ph type="title"/>
          </p:nvPr>
        </p:nvSpPr>
        <p:spPr>
          <a:xfrm>
            <a:off x="838200" y="365124"/>
            <a:ext cx="10515600" cy="1325600"/>
          </a:xfrm>
          <a:prstGeom prst="rect">
            <a:avLst/>
          </a:prstGeom>
          <a:noFill/>
          <a:ln>
            <a:noFill/>
          </a:ln>
        </p:spPr>
        <p:txBody>
          <a:bodyPr spcFirstLastPara="1" wrap="square" lIns="51425" tIns="51425" rIns="51425" bIns="51425" anchor="ctr" anchorCtr="0">
            <a:noAutofit/>
          </a:bodyPr>
          <a:lstStyle>
            <a:lvl1pPr marR="0" lvl="0" algn="l">
              <a:lnSpc>
                <a:spcPct val="90000"/>
              </a:lnSpc>
              <a:spcBef>
                <a:spcPts val="0"/>
              </a:spcBef>
              <a:spcAft>
                <a:spcPts val="0"/>
              </a:spcAft>
              <a:buClr>
                <a:schemeClr val="dk1"/>
              </a:buClr>
              <a:buSzPts val="3300"/>
              <a:buFont typeface="Calibri"/>
              <a:buNone/>
              <a:defRPr sz="44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82" name="Google Shape;82;p74"/>
          <p:cNvSpPr txBox="1">
            <a:spLocks noGrp="1"/>
          </p:cNvSpPr>
          <p:nvPr>
            <p:ph type="body" idx="1"/>
          </p:nvPr>
        </p:nvSpPr>
        <p:spPr>
          <a:xfrm>
            <a:off x="838200" y="1825624"/>
            <a:ext cx="10515600" cy="4351200"/>
          </a:xfrm>
          <a:prstGeom prst="rect">
            <a:avLst/>
          </a:prstGeom>
          <a:noFill/>
          <a:ln>
            <a:noFill/>
          </a:ln>
        </p:spPr>
        <p:txBody>
          <a:bodyPr spcFirstLastPara="1" wrap="square" lIns="51425" tIns="51425" rIns="51425" bIns="51425" anchor="t" anchorCtr="0">
            <a:noAutofit/>
          </a:bodyPr>
          <a:lstStyle>
            <a:lvl1pPr marL="609585" marR="0" lvl="0" indent="-482588" algn="l">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L="1219170" marR="0" lvl="1" indent="-457189" algn="l">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83" name="Google Shape;83;p74"/>
          <p:cNvSpPr txBox="1">
            <a:spLocks noGrp="1"/>
          </p:cNvSpPr>
          <p:nvPr>
            <p:ph type="dt" idx="10"/>
          </p:nvPr>
        </p:nvSpPr>
        <p:spPr>
          <a:xfrm>
            <a:off x="838200" y="6356349"/>
            <a:ext cx="2743200" cy="365200"/>
          </a:xfrm>
          <a:prstGeom prst="rect">
            <a:avLst/>
          </a:prstGeom>
          <a:noFill/>
          <a:ln>
            <a:noFill/>
          </a:ln>
        </p:spPr>
        <p:txBody>
          <a:bodyPr spcFirstLastPara="1" wrap="square" lIns="51425" tIns="51425" rIns="51425" bIns="51425" anchor="ctr" anchorCtr="0">
            <a:noAutofit/>
          </a:bodyPr>
          <a:lstStyle>
            <a:lvl1pPr marR="0" lvl="0" algn="l"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67" b="0" i="0" u="none" strike="noStrike" cap="none">
                <a:solidFill>
                  <a:schemeClr val="dk1"/>
                </a:solidFill>
                <a:latin typeface="Calibri"/>
                <a:ea typeface="Calibri"/>
                <a:cs typeface="Calibri"/>
                <a:sym typeface="Calibri"/>
              </a:defRPr>
            </a:lvl9pPr>
          </a:lstStyle>
          <a:p>
            <a:endParaRPr/>
          </a:p>
        </p:txBody>
      </p:sp>
      <p:sp>
        <p:nvSpPr>
          <p:cNvPr id="84" name="Google Shape;84;p74"/>
          <p:cNvSpPr txBox="1">
            <a:spLocks noGrp="1"/>
          </p:cNvSpPr>
          <p:nvPr>
            <p:ph type="ftr" idx="11"/>
          </p:nvPr>
        </p:nvSpPr>
        <p:spPr>
          <a:xfrm>
            <a:off x="4038600" y="6356349"/>
            <a:ext cx="4114800" cy="365200"/>
          </a:xfrm>
          <a:prstGeom prst="rect">
            <a:avLst/>
          </a:prstGeom>
          <a:noFill/>
          <a:ln>
            <a:noFill/>
          </a:ln>
        </p:spPr>
        <p:txBody>
          <a:bodyPr spcFirstLastPara="1" wrap="square" lIns="51425" tIns="51425" rIns="51425" bIns="51425" anchor="ctr" anchorCtr="0">
            <a:noAutofit/>
          </a:bodyPr>
          <a:lstStyle>
            <a:lvl1pPr marR="0" lvl="0" algn="ct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67" b="0" i="0" u="none" strike="noStrike" cap="none">
                <a:solidFill>
                  <a:schemeClr val="dk1"/>
                </a:solidFill>
                <a:latin typeface="Calibri"/>
                <a:ea typeface="Calibri"/>
                <a:cs typeface="Calibri"/>
                <a:sym typeface="Calibri"/>
              </a:defRPr>
            </a:lvl9pPr>
          </a:lstStyle>
          <a:p>
            <a:endParaRPr/>
          </a:p>
        </p:txBody>
      </p:sp>
      <p:sp>
        <p:nvSpPr>
          <p:cNvPr id="85" name="Google Shape;85;p74"/>
          <p:cNvSpPr txBox="1">
            <a:spLocks noGrp="1"/>
          </p:cNvSpPr>
          <p:nvPr>
            <p:ph type="sldNum" idx="12"/>
          </p:nvPr>
        </p:nvSpPr>
        <p:spPr>
          <a:xfrm>
            <a:off x="8610600" y="6356349"/>
            <a:ext cx="2743200" cy="365200"/>
          </a:xfrm>
          <a:prstGeom prst="rect">
            <a:avLst/>
          </a:prstGeom>
          <a:noFill/>
          <a:ln>
            <a:noFill/>
          </a:ln>
        </p:spPr>
        <p:txBody>
          <a:bodyPr spcFirstLastPara="1" wrap="square" lIns="51425" tIns="25700" rIns="51425" bIns="25700" anchor="ctr" anchorCtr="0">
            <a:noAutofit/>
          </a:bodyPr>
          <a:lstStyle>
            <a:lvl1pPr marL="0" marR="0" lvl="0" indent="0" algn="r" rtl="0">
              <a:lnSpc>
                <a:spcPct val="100000"/>
              </a:lnSpc>
              <a:spcBef>
                <a:spcPts val="0"/>
              </a:spcBef>
              <a:spcAft>
                <a:spcPts val="0"/>
              </a:spcAft>
              <a:buClr>
                <a:srgbClr val="888888"/>
              </a:buClr>
              <a:buSzPts val="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65102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Custom Layout 1 2">
  <p:cSld name="Custom Layout 1 2">
    <p:spTree>
      <p:nvGrpSpPr>
        <p:cNvPr id="1" name="Shape 86"/>
        <p:cNvGrpSpPr/>
        <p:nvPr/>
      </p:nvGrpSpPr>
      <p:grpSpPr>
        <a:xfrm>
          <a:off x="0" y="0"/>
          <a:ext cx="0" cy="0"/>
          <a:chOff x="0" y="0"/>
          <a:chExt cx="0" cy="0"/>
        </a:xfrm>
      </p:grpSpPr>
      <p:sp>
        <p:nvSpPr>
          <p:cNvPr id="87" name="Google Shape;87;p75"/>
          <p:cNvSpPr txBox="1">
            <a:spLocks noGrp="1"/>
          </p:cNvSpPr>
          <p:nvPr>
            <p:ph type="sldNum" idx="12"/>
          </p:nvPr>
        </p:nvSpPr>
        <p:spPr>
          <a:xfrm>
            <a:off x="5597457" y="6446837"/>
            <a:ext cx="997200" cy="3652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BFBFBF"/>
              </a:buClr>
              <a:buSzPts val="1400"/>
              <a:buFont typeface="Calibri"/>
              <a:buNone/>
              <a:defRPr sz="1333" b="0" i="0" u="none" strike="noStrike" cap="none">
                <a:solidFill>
                  <a:schemeClr val="dk2"/>
                </a:solidFill>
                <a:latin typeface="Arial"/>
                <a:ea typeface="Arial"/>
                <a:cs typeface="Arial"/>
                <a:sym typeface="Arial"/>
              </a:defRPr>
            </a:lvl1pPr>
            <a:lvl2pPr marL="0" marR="0" lvl="1" indent="0" algn="ctr" rtl="0">
              <a:lnSpc>
                <a:spcPct val="100000"/>
              </a:lnSpc>
              <a:spcBef>
                <a:spcPts val="0"/>
              </a:spcBef>
              <a:spcAft>
                <a:spcPts val="0"/>
              </a:spcAft>
              <a:buClr>
                <a:srgbClr val="BFBFBF"/>
              </a:buClr>
              <a:buSzPts val="1400"/>
              <a:buFont typeface="Calibri"/>
              <a:buNone/>
              <a:defRPr sz="1333" b="0" i="0" u="none" strike="noStrike" cap="none">
                <a:solidFill>
                  <a:schemeClr val="dk2"/>
                </a:solidFill>
                <a:latin typeface="Arial"/>
                <a:ea typeface="Arial"/>
                <a:cs typeface="Arial"/>
                <a:sym typeface="Arial"/>
              </a:defRPr>
            </a:lvl2pPr>
            <a:lvl3pPr marL="0" marR="0" lvl="2" indent="0" algn="ctr" rtl="0">
              <a:lnSpc>
                <a:spcPct val="100000"/>
              </a:lnSpc>
              <a:spcBef>
                <a:spcPts val="0"/>
              </a:spcBef>
              <a:spcAft>
                <a:spcPts val="0"/>
              </a:spcAft>
              <a:buClr>
                <a:srgbClr val="BFBFBF"/>
              </a:buClr>
              <a:buSzPts val="1400"/>
              <a:buFont typeface="Calibri"/>
              <a:buNone/>
              <a:defRPr sz="1333" b="0" i="0" u="none" strike="noStrike" cap="none">
                <a:solidFill>
                  <a:schemeClr val="dk2"/>
                </a:solidFill>
                <a:latin typeface="Arial"/>
                <a:ea typeface="Arial"/>
                <a:cs typeface="Arial"/>
                <a:sym typeface="Arial"/>
              </a:defRPr>
            </a:lvl3pPr>
            <a:lvl4pPr marL="0" marR="0" lvl="3" indent="0" algn="ctr" rtl="0">
              <a:lnSpc>
                <a:spcPct val="100000"/>
              </a:lnSpc>
              <a:spcBef>
                <a:spcPts val="0"/>
              </a:spcBef>
              <a:spcAft>
                <a:spcPts val="0"/>
              </a:spcAft>
              <a:buClr>
                <a:srgbClr val="BFBFBF"/>
              </a:buClr>
              <a:buSzPts val="1400"/>
              <a:buFont typeface="Calibri"/>
              <a:buNone/>
              <a:defRPr sz="1333" b="0" i="0" u="none" strike="noStrike" cap="none">
                <a:solidFill>
                  <a:schemeClr val="dk2"/>
                </a:solidFill>
                <a:latin typeface="Arial"/>
                <a:ea typeface="Arial"/>
                <a:cs typeface="Arial"/>
                <a:sym typeface="Arial"/>
              </a:defRPr>
            </a:lvl4pPr>
            <a:lvl5pPr marL="0" marR="0" lvl="4" indent="0" algn="ctr" rtl="0">
              <a:lnSpc>
                <a:spcPct val="100000"/>
              </a:lnSpc>
              <a:spcBef>
                <a:spcPts val="0"/>
              </a:spcBef>
              <a:spcAft>
                <a:spcPts val="0"/>
              </a:spcAft>
              <a:buClr>
                <a:srgbClr val="BFBFBF"/>
              </a:buClr>
              <a:buSzPts val="1400"/>
              <a:buFont typeface="Calibri"/>
              <a:buNone/>
              <a:defRPr sz="1333" b="0" i="0" u="none" strike="noStrike" cap="none">
                <a:solidFill>
                  <a:schemeClr val="dk2"/>
                </a:solidFill>
                <a:latin typeface="Arial"/>
                <a:ea typeface="Arial"/>
                <a:cs typeface="Arial"/>
                <a:sym typeface="Arial"/>
              </a:defRPr>
            </a:lvl5pPr>
            <a:lvl6pPr marL="0" marR="0" lvl="5" indent="0" algn="ctr" rtl="0">
              <a:lnSpc>
                <a:spcPct val="100000"/>
              </a:lnSpc>
              <a:spcBef>
                <a:spcPts val="0"/>
              </a:spcBef>
              <a:spcAft>
                <a:spcPts val="0"/>
              </a:spcAft>
              <a:buClr>
                <a:srgbClr val="BFBFBF"/>
              </a:buClr>
              <a:buSzPts val="1400"/>
              <a:buFont typeface="Calibri"/>
              <a:buNone/>
              <a:defRPr sz="1333" b="0" i="0" u="none" strike="noStrike" cap="none">
                <a:solidFill>
                  <a:schemeClr val="dk2"/>
                </a:solidFill>
                <a:latin typeface="Arial"/>
                <a:ea typeface="Arial"/>
                <a:cs typeface="Arial"/>
                <a:sym typeface="Arial"/>
              </a:defRPr>
            </a:lvl6pPr>
            <a:lvl7pPr marL="0" marR="0" lvl="6" indent="0" algn="ctr" rtl="0">
              <a:lnSpc>
                <a:spcPct val="100000"/>
              </a:lnSpc>
              <a:spcBef>
                <a:spcPts val="0"/>
              </a:spcBef>
              <a:spcAft>
                <a:spcPts val="0"/>
              </a:spcAft>
              <a:buClr>
                <a:srgbClr val="BFBFBF"/>
              </a:buClr>
              <a:buSzPts val="1400"/>
              <a:buFont typeface="Calibri"/>
              <a:buNone/>
              <a:defRPr sz="1333" b="0" i="0" u="none" strike="noStrike" cap="none">
                <a:solidFill>
                  <a:schemeClr val="dk2"/>
                </a:solidFill>
                <a:latin typeface="Arial"/>
                <a:ea typeface="Arial"/>
                <a:cs typeface="Arial"/>
                <a:sym typeface="Arial"/>
              </a:defRPr>
            </a:lvl7pPr>
            <a:lvl8pPr marL="0" marR="0" lvl="7" indent="0" algn="ctr" rtl="0">
              <a:lnSpc>
                <a:spcPct val="100000"/>
              </a:lnSpc>
              <a:spcBef>
                <a:spcPts val="0"/>
              </a:spcBef>
              <a:spcAft>
                <a:spcPts val="0"/>
              </a:spcAft>
              <a:buClr>
                <a:srgbClr val="BFBFBF"/>
              </a:buClr>
              <a:buSzPts val="1400"/>
              <a:buFont typeface="Calibri"/>
              <a:buNone/>
              <a:defRPr sz="1333" b="0" i="0" u="none" strike="noStrike" cap="none">
                <a:solidFill>
                  <a:schemeClr val="dk2"/>
                </a:solidFill>
                <a:latin typeface="Arial"/>
                <a:ea typeface="Arial"/>
                <a:cs typeface="Arial"/>
                <a:sym typeface="Arial"/>
              </a:defRPr>
            </a:lvl8pPr>
            <a:lvl9pPr marL="0" marR="0" lvl="8" indent="0" algn="ctr" rtl="0">
              <a:lnSpc>
                <a:spcPct val="100000"/>
              </a:lnSpc>
              <a:spcBef>
                <a:spcPts val="0"/>
              </a:spcBef>
              <a:spcAft>
                <a:spcPts val="0"/>
              </a:spcAft>
              <a:buClr>
                <a:srgbClr val="BFBFBF"/>
              </a:buClr>
              <a:buSzPts val="1400"/>
              <a:buFont typeface="Calibri"/>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88" name="Google Shape;88;p75"/>
          <p:cNvSpPr/>
          <p:nvPr/>
        </p:nvSpPr>
        <p:spPr>
          <a:xfrm>
            <a:off x="0" y="0"/>
            <a:ext cx="12192000" cy="6858000"/>
          </a:xfrm>
          <a:prstGeom prst="rect">
            <a:avLst/>
          </a:prstGeom>
          <a:solidFill>
            <a:srgbClr val="00558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9" name="Google Shape;89;p75"/>
          <p:cNvSpPr txBox="1">
            <a:spLocks noGrp="1"/>
          </p:cNvSpPr>
          <p:nvPr>
            <p:ph type="title"/>
          </p:nvPr>
        </p:nvSpPr>
        <p:spPr>
          <a:xfrm>
            <a:off x="477533" y="2331300"/>
            <a:ext cx="6542800" cy="6364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FFFFFF"/>
              </a:buClr>
              <a:buSzPts val="4000"/>
              <a:buFont typeface="Helvetica Neue"/>
              <a:buNone/>
              <a:defRPr sz="5333" b="1" i="0" u="none" strike="noStrike" cap="none">
                <a:solidFill>
                  <a:srgbClr val="FFFFFF"/>
                </a:solidFill>
                <a:latin typeface="Helvetica Neue"/>
                <a:ea typeface="Helvetica Neue"/>
                <a:cs typeface="Helvetica Neue"/>
                <a:sym typeface="Helvetica Neue"/>
              </a:defRPr>
            </a:lvl1pPr>
            <a:lvl2pPr lvl="1" algn="l">
              <a:lnSpc>
                <a:spcPct val="100000"/>
              </a:lnSpc>
              <a:spcBef>
                <a:spcPts val="0"/>
              </a:spcBef>
              <a:spcAft>
                <a:spcPts val="0"/>
              </a:spcAft>
              <a:buClr>
                <a:srgbClr val="FFFFFF"/>
              </a:buClr>
              <a:buSzPts val="2700"/>
              <a:buFont typeface="Arial"/>
              <a:buNone/>
              <a:defRPr sz="3600">
                <a:solidFill>
                  <a:srgbClr val="FFFFFF"/>
                </a:solidFill>
              </a:defRPr>
            </a:lvl2pPr>
            <a:lvl3pPr lvl="2" algn="l">
              <a:lnSpc>
                <a:spcPct val="100000"/>
              </a:lnSpc>
              <a:spcBef>
                <a:spcPts val="0"/>
              </a:spcBef>
              <a:spcAft>
                <a:spcPts val="0"/>
              </a:spcAft>
              <a:buClr>
                <a:srgbClr val="FFFFFF"/>
              </a:buClr>
              <a:buSzPts val="2700"/>
              <a:buFont typeface="Arial"/>
              <a:buNone/>
              <a:defRPr sz="3600">
                <a:solidFill>
                  <a:srgbClr val="FFFFFF"/>
                </a:solidFill>
              </a:defRPr>
            </a:lvl3pPr>
            <a:lvl4pPr lvl="3" algn="l">
              <a:lnSpc>
                <a:spcPct val="100000"/>
              </a:lnSpc>
              <a:spcBef>
                <a:spcPts val="0"/>
              </a:spcBef>
              <a:spcAft>
                <a:spcPts val="0"/>
              </a:spcAft>
              <a:buClr>
                <a:srgbClr val="FFFFFF"/>
              </a:buClr>
              <a:buSzPts val="2700"/>
              <a:buFont typeface="Arial"/>
              <a:buNone/>
              <a:defRPr sz="3600">
                <a:solidFill>
                  <a:srgbClr val="FFFFFF"/>
                </a:solidFill>
              </a:defRPr>
            </a:lvl4pPr>
            <a:lvl5pPr lvl="4" algn="l">
              <a:lnSpc>
                <a:spcPct val="100000"/>
              </a:lnSpc>
              <a:spcBef>
                <a:spcPts val="0"/>
              </a:spcBef>
              <a:spcAft>
                <a:spcPts val="0"/>
              </a:spcAft>
              <a:buClr>
                <a:srgbClr val="FFFFFF"/>
              </a:buClr>
              <a:buSzPts val="2700"/>
              <a:buFont typeface="Arial"/>
              <a:buNone/>
              <a:defRPr sz="3600">
                <a:solidFill>
                  <a:srgbClr val="FFFFFF"/>
                </a:solidFill>
              </a:defRPr>
            </a:lvl5pPr>
            <a:lvl6pPr lvl="5" algn="l">
              <a:lnSpc>
                <a:spcPct val="100000"/>
              </a:lnSpc>
              <a:spcBef>
                <a:spcPts val="0"/>
              </a:spcBef>
              <a:spcAft>
                <a:spcPts val="0"/>
              </a:spcAft>
              <a:buClr>
                <a:srgbClr val="FFFFFF"/>
              </a:buClr>
              <a:buSzPts val="2700"/>
              <a:buFont typeface="Arial"/>
              <a:buNone/>
              <a:defRPr sz="3600">
                <a:solidFill>
                  <a:srgbClr val="FFFFFF"/>
                </a:solidFill>
              </a:defRPr>
            </a:lvl6pPr>
            <a:lvl7pPr lvl="6" algn="l">
              <a:lnSpc>
                <a:spcPct val="100000"/>
              </a:lnSpc>
              <a:spcBef>
                <a:spcPts val="0"/>
              </a:spcBef>
              <a:spcAft>
                <a:spcPts val="0"/>
              </a:spcAft>
              <a:buClr>
                <a:srgbClr val="FFFFFF"/>
              </a:buClr>
              <a:buSzPts val="2700"/>
              <a:buFont typeface="Arial"/>
              <a:buNone/>
              <a:defRPr sz="3600">
                <a:solidFill>
                  <a:srgbClr val="FFFFFF"/>
                </a:solidFill>
              </a:defRPr>
            </a:lvl7pPr>
            <a:lvl8pPr lvl="7" algn="l">
              <a:lnSpc>
                <a:spcPct val="100000"/>
              </a:lnSpc>
              <a:spcBef>
                <a:spcPts val="0"/>
              </a:spcBef>
              <a:spcAft>
                <a:spcPts val="0"/>
              </a:spcAft>
              <a:buClr>
                <a:srgbClr val="FFFFFF"/>
              </a:buClr>
              <a:buSzPts val="2700"/>
              <a:buFont typeface="Arial"/>
              <a:buNone/>
              <a:defRPr sz="3600">
                <a:solidFill>
                  <a:srgbClr val="FFFFFF"/>
                </a:solidFill>
              </a:defRPr>
            </a:lvl8pPr>
            <a:lvl9pPr lvl="8" algn="l">
              <a:lnSpc>
                <a:spcPct val="100000"/>
              </a:lnSpc>
              <a:spcBef>
                <a:spcPts val="0"/>
              </a:spcBef>
              <a:spcAft>
                <a:spcPts val="0"/>
              </a:spcAft>
              <a:buClr>
                <a:srgbClr val="FFFFFF"/>
              </a:buClr>
              <a:buSzPts val="2700"/>
              <a:buFont typeface="Arial"/>
              <a:buNone/>
              <a:defRPr sz="3600">
                <a:solidFill>
                  <a:srgbClr val="FFFFFF"/>
                </a:solidFill>
              </a:defRPr>
            </a:lvl9pPr>
          </a:lstStyle>
          <a:p>
            <a:endParaRPr/>
          </a:p>
        </p:txBody>
      </p:sp>
    </p:spTree>
    <p:extLst>
      <p:ext uri="{BB962C8B-B14F-4D97-AF65-F5344CB8AC3E}">
        <p14:creationId xmlns:p14="http://schemas.microsoft.com/office/powerpoint/2010/main" val="8943256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Custom layout 3" type="titleOnly">
  <p:cSld name="1_Custom layout 3">
    <p:spTree>
      <p:nvGrpSpPr>
        <p:cNvPr id="1" name="Shape 90"/>
        <p:cNvGrpSpPr/>
        <p:nvPr/>
      </p:nvGrpSpPr>
      <p:grpSpPr>
        <a:xfrm>
          <a:off x="0" y="0"/>
          <a:ext cx="0" cy="0"/>
          <a:chOff x="0" y="0"/>
          <a:chExt cx="0" cy="0"/>
        </a:xfrm>
      </p:grpSpPr>
      <p:sp>
        <p:nvSpPr>
          <p:cNvPr id="91" name="Google Shape;91;p7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
        <p:nvSpPr>
          <p:cNvPr id="92" name="Google Shape;92;p76"/>
          <p:cNvSpPr/>
          <p:nvPr/>
        </p:nvSpPr>
        <p:spPr>
          <a:xfrm>
            <a:off x="0" y="2218267"/>
            <a:ext cx="12192000" cy="4639600"/>
          </a:xfrm>
          <a:prstGeom prst="rect">
            <a:avLst/>
          </a:prstGeom>
          <a:solidFill>
            <a:srgbClr val="4D5B3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3" name="Google Shape;93;p76"/>
          <p:cNvSpPr/>
          <p:nvPr/>
        </p:nvSpPr>
        <p:spPr>
          <a:xfrm>
            <a:off x="11012233" y="0"/>
            <a:ext cx="572800" cy="823600"/>
          </a:xfrm>
          <a:prstGeom prst="rect">
            <a:avLst/>
          </a:prstGeom>
          <a:solidFill>
            <a:srgbClr val="4D5B3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4D5B31"/>
              </a:solidFill>
              <a:latin typeface="Arial"/>
              <a:ea typeface="Arial"/>
              <a:cs typeface="Arial"/>
              <a:sym typeface="Arial"/>
            </a:endParaRPr>
          </a:p>
        </p:txBody>
      </p:sp>
    </p:spTree>
    <p:extLst>
      <p:ext uri="{BB962C8B-B14F-4D97-AF65-F5344CB8AC3E}">
        <p14:creationId xmlns:p14="http://schemas.microsoft.com/office/powerpoint/2010/main" val="3100510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668E37-45DA-2996-E633-6AD6FA48037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B7CCCC-C327-9B0A-D81A-F8287EAE83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C75261-EF73-FF34-D752-634B63DF99E0}"/>
              </a:ext>
            </a:extLst>
          </p:cNvPr>
          <p:cNvSpPr>
            <a:spLocks noGrp="1"/>
          </p:cNvSpPr>
          <p:nvPr>
            <p:ph type="dt" sz="half" idx="10"/>
          </p:nvPr>
        </p:nvSpPr>
        <p:spPr/>
        <p:txBody>
          <a:bodyPr/>
          <a:lstStyle/>
          <a:p>
            <a:fld id="{2E8A2B4C-F65B-49C9-AD87-3A79B76FADA2}" type="datetimeFigureOut">
              <a:rPr lang="en-GB" smtClean="0"/>
              <a:t>21/11/2023</a:t>
            </a:fld>
            <a:endParaRPr lang="en-GB"/>
          </a:p>
        </p:txBody>
      </p:sp>
      <p:sp>
        <p:nvSpPr>
          <p:cNvPr id="5" name="Footer Placeholder 4">
            <a:extLst>
              <a:ext uri="{FF2B5EF4-FFF2-40B4-BE49-F238E27FC236}">
                <a16:creationId xmlns:a16="http://schemas.microsoft.com/office/drawing/2014/main" id="{60F3A7D9-9C13-D218-154A-8BCF05312F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DC8FD4-EDF0-273A-1108-4E8684E7D9DC}"/>
              </a:ext>
            </a:extLst>
          </p:cNvPr>
          <p:cNvSpPr>
            <a:spLocks noGrp="1"/>
          </p:cNvSpPr>
          <p:nvPr>
            <p:ph type="sldNum" sz="quarter" idx="12"/>
          </p:nvPr>
        </p:nvSpPr>
        <p:spPr/>
        <p:txBody>
          <a:bodyPr/>
          <a:lstStyle/>
          <a:p>
            <a:fld id="{F281D36A-AB03-46FB-8C96-54D0C6675B53}" type="slidenum">
              <a:rPr lang="en-GB" smtClean="0"/>
              <a:t>‹#›</a:t>
            </a:fld>
            <a:endParaRPr lang="en-GB"/>
          </a:p>
        </p:txBody>
      </p:sp>
    </p:spTree>
    <p:extLst>
      <p:ext uri="{BB962C8B-B14F-4D97-AF65-F5344CB8AC3E}">
        <p14:creationId xmlns:p14="http://schemas.microsoft.com/office/powerpoint/2010/main" val="36496275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Custom layout 1">
  <p:cSld name="1_Custom layout 1">
    <p:spTree>
      <p:nvGrpSpPr>
        <p:cNvPr id="1" name="Shape 94"/>
        <p:cNvGrpSpPr/>
        <p:nvPr/>
      </p:nvGrpSpPr>
      <p:grpSpPr>
        <a:xfrm>
          <a:off x="0" y="0"/>
          <a:ext cx="0" cy="0"/>
          <a:chOff x="0" y="0"/>
          <a:chExt cx="0" cy="0"/>
        </a:xfrm>
      </p:grpSpPr>
      <p:sp>
        <p:nvSpPr>
          <p:cNvPr id="95" name="Google Shape;95;p7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
        <p:nvSpPr>
          <p:cNvPr id="96" name="Google Shape;96;p77"/>
          <p:cNvSpPr/>
          <p:nvPr/>
        </p:nvSpPr>
        <p:spPr>
          <a:xfrm>
            <a:off x="455733" y="4700333"/>
            <a:ext cx="5310000" cy="2157600"/>
          </a:xfrm>
          <a:prstGeom prst="rect">
            <a:avLst/>
          </a:prstGeom>
          <a:solidFill>
            <a:srgbClr val="A07D2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7" name="Google Shape;97;p77"/>
          <p:cNvSpPr/>
          <p:nvPr/>
        </p:nvSpPr>
        <p:spPr>
          <a:xfrm>
            <a:off x="11012233" y="0"/>
            <a:ext cx="572800" cy="823600"/>
          </a:xfrm>
          <a:prstGeom prst="rect">
            <a:avLst/>
          </a:prstGeom>
          <a:solidFill>
            <a:srgbClr val="A07D2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098170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98"/>
        <p:cNvGrpSpPr/>
        <p:nvPr/>
      </p:nvGrpSpPr>
      <p:grpSpPr>
        <a:xfrm>
          <a:off x="0" y="0"/>
          <a:ext cx="0" cy="0"/>
          <a:chOff x="0" y="0"/>
          <a:chExt cx="0" cy="0"/>
        </a:xfrm>
      </p:grpSpPr>
    </p:spTree>
    <p:extLst>
      <p:ext uri="{BB962C8B-B14F-4D97-AF65-F5344CB8AC3E}">
        <p14:creationId xmlns:p14="http://schemas.microsoft.com/office/powerpoint/2010/main" val="3493417745"/>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9144000" cy="6858000"/>
          </a:xfrm>
        </p:grpSpPr>
        <p:pic>
          <p:nvPicPr>
            <p:cNvPr id="7" name="Picture 6" descr="SD-PanelTitle-V.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cstate="email">
              <a:extLst>
                <a:ext uri="{28A0092B-C50C-407E-A947-70E740481C1C}">
                  <a14:useLocalDpi xmlns:a14="http://schemas.microsoft.com/office/drawing/2010/main"/>
                </a:ext>
              </a:extLst>
            </a:blip>
            <a:srcRect l="-4"/>
            <a:stretch/>
          </p:blipFill>
          <p:spPr>
            <a:xfrm rot="5400000">
              <a:off x="3739196" y="525780"/>
              <a:ext cx="1664208" cy="612648"/>
            </a:xfrm>
            <a:prstGeom prst="rect">
              <a:avLst/>
            </a:prstGeom>
          </p:spPr>
        </p:pic>
        <p:pic>
          <p:nvPicPr>
            <p:cNvPr id="14" name="Picture 13" descr="HDRibbonTitle-UniformTrim.png"/>
            <p:cNvPicPr>
              <a:picLocks noChangeAspect="1"/>
            </p:cNvPicPr>
            <p:nvPr/>
          </p:nvPicPr>
          <p:blipFill rotWithShape="1">
            <a:blip r:embed="rId3" cstate="email">
              <a:extLst>
                <a:ext uri="{28A0092B-C50C-407E-A947-70E740481C1C}">
                  <a14:useLocalDpi xmlns:a14="http://schemas.microsoft.com/office/drawing/2010/main"/>
                </a:ext>
              </a:extLst>
            </a:blip>
            <a:srcRect l="-4"/>
            <a:stretch/>
          </p:blipFill>
          <p:spPr>
            <a:xfrm rot="5400000">
              <a:off x="3739196" y="5719572"/>
              <a:ext cx="1664208" cy="612648"/>
            </a:xfrm>
            <a:prstGeom prst="rect">
              <a:avLst/>
            </a:prstGeom>
          </p:spPr>
        </p:pic>
      </p:grpSp>
      <p:sp>
        <p:nvSpPr>
          <p:cNvPr id="2" name="Title 1"/>
          <p:cNvSpPr>
            <a:spLocks noGrp="1"/>
          </p:cNvSpPr>
          <p:nvPr>
            <p:ph type="ctrTitle"/>
          </p:nvPr>
        </p:nvSpPr>
        <p:spPr>
          <a:xfrm>
            <a:off x="2562579" y="1811864"/>
            <a:ext cx="7078488"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2562579" y="3598328"/>
            <a:ext cx="7078488"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087223" y="5054602"/>
            <a:ext cx="897701" cy="279400"/>
          </a:xfrm>
        </p:spPr>
        <p:txBody>
          <a:bodyPr/>
          <a:lstStyle/>
          <a:p>
            <a:fld id="{5EC8A162-22B3-42D1-AA10-1D8DB6AE8BCB}" type="datetimeFigureOut">
              <a:rPr kumimoji="1" lang="ja-JP" altLang="en-US" smtClean="0"/>
              <a:t>2023/11/21</a:t>
            </a:fld>
            <a:endParaRPr kumimoji="1" lang="ja-JP" altLang="en-US"/>
          </a:p>
        </p:txBody>
      </p:sp>
      <p:sp>
        <p:nvSpPr>
          <p:cNvPr id="5" name="Footer Placeholder 4"/>
          <p:cNvSpPr>
            <a:spLocks noGrp="1"/>
          </p:cNvSpPr>
          <p:nvPr>
            <p:ph type="ftr" sz="quarter" idx="11"/>
          </p:nvPr>
        </p:nvSpPr>
        <p:spPr>
          <a:xfrm>
            <a:off x="2562579" y="5054602"/>
            <a:ext cx="5419813" cy="279400"/>
          </a:xfrm>
        </p:spPr>
        <p:txBody>
          <a:bodyPr/>
          <a:lstStyle/>
          <a:p>
            <a:endParaRPr kumimoji="1" lang="ja-JP" altLang="en-US"/>
          </a:p>
        </p:txBody>
      </p:sp>
      <p:sp>
        <p:nvSpPr>
          <p:cNvPr id="6" name="Slide Number Placeholder 5"/>
          <p:cNvSpPr>
            <a:spLocks noGrp="1"/>
          </p:cNvSpPr>
          <p:nvPr>
            <p:ph type="sldNum" sz="quarter" idx="12"/>
          </p:nvPr>
        </p:nvSpPr>
        <p:spPr>
          <a:xfrm>
            <a:off x="9089757" y="5054602"/>
            <a:ext cx="551311" cy="279400"/>
          </a:xfrm>
        </p:spPr>
        <p:txBody>
          <a:bodyPr/>
          <a:lstStyle/>
          <a:p>
            <a:fld id="{FE1A3229-1DD1-4746-9DDA-1A8E86AAD354}" type="slidenum">
              <a:rPr kumimoji="1" lang="ja-JP" altLang="en-US" smtClean="0"/>
              <a:t>‹#›</a:t>
            </a:fld>
            <a:endParaRPr kumimoji="1" lang="ja-JP" altLang="en-US"/>
          </a:p>
        </p:txBody>
      </p:sp>
      <p:cxnSp>
        <p:nvCxnSpPr>
          <p:cNvPr id="15" name="Straight Connector 14"/>
          <p:cNvCxnSpPr/>
          <p:nvPr/>
        </p:nvCxnSpPr>
        <p:spPr>
          <a:xfrm>
            <a:off x="2693101" y="3471329"/>
            <a:ext cx="681744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1838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704622" y="2354670"/>
            <a:ext cx="879404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C8A162-22B3-42D1-AA10-1D8DB6AE8BCB}" type="datetimeFigureOut">
              <a:rPr kumimoji="1" lang="ja-JP" altLang="en-US" smtClean="0"/>
              <a:t>2023/11/21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1A3229-1DD1-4746-9DDA-1A8E86AAD354}" type="slidenum">
              <a:rPr kumimoji="1" lang="ja-JP" altLang="en-US" smtClean="0"/>
              <a:t>‹#›</a:t>
            </a:fld>
            <a:endParaRPr kumimoji="1" lang="ja-JP" altLang="en-US"/>
          </a:p>
        </p:txBody>
      </p:sp>
    </p:spTree>
    <p:extLst>
      <p:ext uri="{BB962C8B-B14F-4D97-AF65-F5344CB8AC3E}">
        <p14:creationId xmlns:p14="http://schemas.microsoft.com/office/powerpoint/2010/main" val="3824081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04620" y="1641413"/>
            <a:ext cx="8794045"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704620" y="3734860"/>
            <a:ext cx="8794045"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C8A162-22B3-42D1-AA10-1D8DB6AE8BCB}" type="datetimeFigureOut">
              <a:rPr kumimoji="1" lang="ja-JP" altLang="en-US" smtClean="0"/>
              <a:t>2023/11/21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1A3229-1DD1-4746-9DDA-1A8E86AAD354}" type="slidenum">
              <a:rPr kumimoji="1" lang="ja-JP" altLang="en-US" smtClean="0"/>
              <a:t>‹#›</a:t>
            </a:fld>
            <a:endParaRPr kumimoji="1" lang="ja-JP" altLang="en-US"/>
          </a:p>
        </p:txBody>
      </p:sp>
      <p:cxnSp>
        <p:nvCxnSpPr>
          <p:cNvPr id="31" name="Straight Connector 30"/>
          <p:cNvCxnSpPr/>
          <p:nvPr/>
        </p:nvCxnSpPr>
        <p:spPr>
          <a:xfrm>
            <a:off x="1704622" y="3599392"/>
            <a:ext cx="879404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2132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704620" y="2356260"/>
            <a:ext cx="879404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569155" y="915338"/>
            <a:ext cx="9064979"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569155" y="2487168"/>
            <a:ext cx="445008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3536" y="2487168"/>
            <a:ext cx="445008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EC8A162-22B3-42D1-AA10-1D8DB6AE8BCB}" type="datetimeFigureOut">
              <a:rPr kumimoji="1" lang="ja-JP" altLang="en-US" smtClean="0"/>
              <a:t>2023/11/21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E1A3229-1DD1-4746-9DDA-1A8E86AAD354}" type="slidenum">
              <a:rPr kumimoji="1" lang="ja-JP" altLang="en-US" smtClean="0"/>
              <a:t>‹#›</a:t>
            </a:fld>
            <a:endParaRPr kumimoji="1" lang="ja-JP" altLang="en-US"/>
          </a:p>
        </p:txBody>
      </p:sp>
    </p:spTree>
    <p:extLst>
      <p:ext uri="{BB962C8B-B14F-4D97-AF65-F5344CB8AC3E}">
        <p14:creationId xmlns:p14="http://schemas.microsoft.com/office/powerpoint/2010/main" val="3995557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569157" y="2658533"/>
            <a:ext cx="44500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69157" y="3243262"/>
            <a:ext cx="445008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9109" y="2658533"/>
            <a:ext cx="44500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9109" y="3243262"/>
            <a:ext cx="445008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EC8A162-22B3-42D1-AA10-1D8DB6AE8BCB}" type="datetimeFigureOut">
              <a:rPr kumimoji="1" lang="ja-JP" altLang="en-US" smtClean="0"/>
              <a:t>2023/11/21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E1A3229-1DD1-4746-9DDA-1A8E86AAD354}" type="slidenum">
              <a:rPr kumimoji="1" lang="ja-JP" altLang="en-US" smtClean="0"/>
              <a:t>‹#›</a:t>
            </a:fld>
            <a:endParaRPr kumimoji="1" lang="ja-JP" altLang="en-US"/>
          </a:p>
        </p:txBody>
      </p:sp>
      <p:cxnSp>
        <p:nvCxnSpPr>
          <p:cNvPr id="41" name="Straight Connector 40"/>
          <p:cNvCxnSpPr/>
          <p:nvPr/>
        </p:nvCxnSpPr>
        <p:spPr>
          <a:xfrm>
            <a:off x="1704622" y="2354670"/>
            <a:ext cx="879404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9803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69154" y="915338"/>
            <a:ext cx="9064980"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C8A162-22B3-42D1-AA10-1D8DB6AE8BCB}" type="datetimeFigureOut">
              <a:rPr kumimoji="1" lang="ja-JP" altLang="en-US" smtClean="0"/>
              <a:t>2023/11/21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E1A3229-1DD1-4746-9DDA-1A8E86AAD354}" type="slidenum">
              <a:rPr kumimoji="1" lang="ja-JP" altLang="en-US" smtClean="0"/>
              <a:t>‹#›</a:t>
            </a:fld>
            <a:endParaRPr kumimoji="1" lang="ja-JP" altLang="en-US"/>
          </a:p>
        </p:txBody>
      </p:sp>
      <p:cxnSp>
        <p:nvCxnSpPr>
          <p:cNvPr id="14" name="Straight Connector 13"/>
          <p:cNvCxnSpPr/>
          <p:nvPr/>
        </p:nvCxnSpPr>
        <p:spPr>
          <a:xfrm>
            <a:off x="1704622" y="2354670"/>
            <a:ext cx="879404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80661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C8A162-22B3-42D1-AA10-1D8DB6AE8BCB}" type="datetimeFigureOut">
              <a:rPr kumimoji="1" lang="ja-JP" altLang="en-US" smtClean="0"/>
              <a:t>2023/11/21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E1A3229-1DD1-4746-9DDA-1A8E86AAD354}" type="slidenum">
              <a:rPr kumimoji="1" lang="ja-JP" altLang="en-US" smtClean="0"/>
              <a:t>‹#›</a:t>
            </a:fld>
            <a:endParaRPr kumimoji="1" lang="ja-JP" altLang="en-US"/>
          </a:p>
        </p:txBody>
      </p:sp>
    </p:spTree>
    <p:extLst>
      <p:ext uri="{BB962C8B-B14F-4D97-AF65-F5344CB8AC3E}">
        <p14:creationId xmlns:p14="http://schemas.microsoft.com/office/powerpoint/2010/main" val="807486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9153" y="1388534"/>
            <a:ext cx="3382397"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93417" y="982133"/>
            <a:ext cx="514071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69153" y="3031065"/>
            <a:ext cx="3382397"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C8A162-22B3-42D1-AA10-1D8DB6AE8BCB}" type="datetimeFigureOut">
              <a:rPr kumimoji="1" lang="ja-JP" altLang="en-US" smtClean="0"/>
              <a:t>2023/11/21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E1A3229-1DD1-4746-9DDA-1A8E86AAD354}" type="slidenum">
              <a:rPr kumimoji="1" lang="ja-JP" altLang="en-US" smtClean="0"/>
              <a:t>‹#›</a:t>
            </a:fld>
            <a:endParaRPr kumimoji="1" lang="ja-JP" altLang="en-US"/>
          </a:p>
        </p:txBody>
      </p:sp>
      <p:cxnSp>
        <p:nvCxnSpPr>
          <p:cNvPr id="16" name="Straight Connector 15"/>
          <p:cNvCxnSpPr/>
          <p:nvPr/>
        </p:nvCxnSpPr>
        <p:spPr>
          <a:xfrm>
            <a:off x="1704621" y="2912533"/>
            <a:ext cx="311145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6585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22771-ADE4-DA7C-8FDF-BFED33C29CB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4D8EC1B-AF52-7152-B96B-95C9037793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CA4E08-D19D-497C-56F2-4294A53A43D8}"/>
              </a:ext>
            </a:extLst>
          </p:cNvPr>
          <p:cNvSpPr>
            <a:spLocks noGrp="1"/>
          </p:cNvSpPr>
          <p:nvPr>
            <p:ph type="dt" sz="half" idx="10"/>
          </p:nvPr>
        </p:nvSpPr>
        <p:spPr/>
        <p:txBody>
          <a:bodyPr/>
          <a:lstStyle/>
          <a:p>
            <a:fld id="{2E8A2B4C-F65B-49C9-AD87-3A79B76FADA2}" type="datetimeFigureOut">
              <a:rPr lang="en-GB" smtClean="0"/>
              <a:t>21/11/2023</a:t>
            </a:fld>
            <a:endParaRPr lang="en-GB"/>
          </a:p>
        </p:txBody>
      </p:sp>
      <p:sp>
        <p:nvSpPr>
          <p:cNvPr id="5" name="Footer Placeholder 4">
            <a:extLst>
              <a:ext uri="{FF2B5EF4-FFF2-40B4-BE49-F238E27FC236}">
                <a16:creationId xmlns:a16="http://schemas.microsoft.com/office/drawing/2014/main" id="{5DCB75C0-8DA8-18CE-50E9-C6D2A4757B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1BF98F-9CE1-24AC-8F86-59AD89B4BACC}"/>
              </a:ext>
            </a:extLst>
          </p:cNvPr>
          <p:cNvSpPr>
            <a:spLocks noGrp="1"/>
          </p:cNvSpPr>
          <p:nvPr>
            <p:ph type="sldNum" sz="quarter" idx="12"/>
          </p:nvPr>
        </p:nvSpPr>
        <p:spPr/>
        <p:txBody>
          <a:bodyPr/>
          <a:lstStyle/>
          <a:p>
            <a:fld id="{F281D36A-AB03-46FB-8C96-54D0C6675B53}" type="slidenum">
              <a:rPr lang="en-GB" smtClean="0"/>
              <a:t>‹#›</a:t>
            </a:fld>
            <a:endParaRPr lang="en-GB"/>
          </a:p>
        </p:txBody>
      </p:sp>
    </p:spTree>
    <p:extLst>
      <p:ext uri="{BB962C8B-B14F-4D97-AF65-F5344CB8AC3E}">
        <p14:creationId xmlns:p14="http://schemas.microsoft.com/office/powerpoint/2010/main" val="1568343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9153" y="1883832"/>
            <a:ext cx="4842936"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6910761" y="1032933"/>
            <a:ext cx="3905951"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569154" y="3255432"/>
            <a:ext cx="4842935"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C8A162-22B3-42D1-AA10-1D8DB6AE8BCB}" type="datetimeFigureOut">
              <a:rPr kumimoji="1" lang="ja-JP" altLang="en-US" smtClean="0"/>
              <a:t>2023/11/21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E1A3229-1DD1-4746-9DDA-1A8E86AAD354}" type="slidenum">
              <a:rPr kumimoji="1" lang="ja-JP" altLang="en-US" smtClean="0"/>
              <a:t>‹#›</a:t>
            </a:fld>
            <a:endParaRPr kumimoji="1" lang="ja-JP" altLang="en-US"/>
          </a:p>
        </p:txBody>
      </p:sp>
    </p:spTree>
    <p:extLst>
      <p:ext uri="{BB962C8B-B14F-4D97-AF65-F5344CB8AC3E}">
        <p14:creationId xmlns:p14="http://schemas.microsoft.com/office/powerpoint/2010/main" val="2353432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9155" y="4815415"/>
            <a:ext cx="9064979"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68347" y="1032934"/>
            <a:ext cx="9455309"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569155" y="5382153"/>
            <a:ext cx="9064979"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C8A162-22B3-42D1-AA10-1D8DB6AE8BCB}" type="datetimeFigureOut">
              <a:rPr kumimoji="1" lang="ja-JP" altLang="en-US" smtClean="0"/>
              <a:t>2023/11/21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E1A3229-1DD1-4746-9DDA-1A8E86AAD354}" type="slidenum">
              <a:rPr kumimoji="1" lang="ja-JP" altLang="en-US" smtClean="0"/>
              <a:t>‹#›</a:t>
            </a:fld>
            <a:endParaRPr kumimoji="1" lang="ja-JP" altLang="en-US"/>
          </a:p>
        </p:txBody>
      </p:sp>
    </p:spTree>
    <p:extLst>
      <p:ext uri="{BB962C8B-B14F-4D97-AF65-F5344CB8AC3E}">
        <p14:creationId xmlns:p14="http://schemas.microsoft.com/office/powerpoint/2010/main" val="1319611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569155" y="906873"/>
            <a:ext cx="9064979"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569154" y="4275666"/>
            <a:ext cx="9064981"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C8A162-22B3-42D1-AA10-1D8DB6AE8BCB}" type="datetimeFigureOut">
              <a:rPr kumimoji="1" lang="ja-JP" altLang="en-US" smtClean="0"/>
              <a:t>2023/11/21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1A3229-1DD1-4746-9DDA-1A8E86AAD354}" type="slidenum">
              <a:rPr kumimoji="1" lang="ja-JP" altLang="en-US" smtClean="0"/>
              <a:t>‹#›</a:t>
            </a:fld>
            <a:endParaRPr kumimoji="1" lang="ja-JP" altLang="en-US"/>
          </a:p>
        </p:txBody>
      </p:sp>
      <p:cxnSp>
        <p:nvCxnSpPr>
          <p:cNvPr id="15" name="Straight Connector 14"/>
          <p:cNvCxnSpPr/>
          <p:nvPr/>
        </p:nvCxnSpPr>
        <p:spPr>
          <a:xfrm>
            <a:off x="1704621" y="4140199"/>
            <a:ext cx="880856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94933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79111" y="982132"/>
            <a:ext cx="8533667"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133600" y="3352800"/>
            <a:ext cx="7857064"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569151" y="4343401"/>
            <a:ext cx="9064984"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C8A162-22B3-42D1-AA10-1D8DB6AE8BCB}" type="datetimeFigureOut">
              <a:rPr kumimoji="1" lang="ja-JP" altLang="en-US" smtClean="0"/>
              <a:t>2023/11/21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1A3229-1DD1-4746-9DDA-1A8E86AAD354}" type="slidenum">
              <a:rPr kumimoji="1" lang="ja-JP" altLang="en-US" smtClean="0"/>
              <a:t>‹#›</a:t>
            </a:fld>
            <a:endParaRPr kumimoji="1" lang="ja-JP" altLang="en-US"/>
          </a:p>
        </p:txBody>
      </p:sp>
      <p:sp>
        <p:nvSpPr>
          <p:cNvPr id="14" name="TextBox 13"/>
          <p:cNvSpPr txBox="1"/>
          <p:nvPr/>
        </p:nvSpPr>
        <p:spPr>
          <a:xfrm>
            <a:off x="1133293" y="905362"/>
            <a:ext cx="60975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10178005" y="2827870"/>
            <a:ext cx="60975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704622" y="4140199"/>
            <a:ext cx="879404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3157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569159" y="3308581"/>
            <a:ext cx="9064971"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569158" y="4777381"/>
            <a:ext cx="9064973"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C8A162-22B3-42D1-AA10-1D8DB6AE8BCB}" type="datetimeFigureOut">
              <a:rPr kumimoji="1" lang="ja-JP" altLang="en-US" smtClean="0"/>
              <a:t>2023/11/21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1A3229-1DD1-4746-9DDA-1A8E86AAD354}" type="slidenum">
              <a:rPr kumimoji="1" lang="ja-JP" altLang="en-US" smtClean="0"/>
              <a:t>‹#›</a:t>
            </a:fld>
            <a:endParaRPr kumimoji="1" lang="ja-JP" altLang="en-US"/>
          </a:p>
        </p:txBody>
      </p:sp>
    </p:spTree>
    <p:extLst>
      <p:ext uri="{BB962C8B-B14F-4D97-AF65-F5344CB8AC3E}">
        <p14:creationId xmlns:p14="http://schemas.microsoft.com/office/powerpoint/2010/main" val="2069708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879222" y="982132"/>
            <a:ext cx="8433557"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6" name="Text Placeholder 2"/>
          <p:cNvSpPr>
            <a:spLocks noGrp="1"/>
          </p:cNvSpPr>
          <p:nvPr>
            <p:ph type="body" idx="13"/>
          </p:nvPr>
        </p:nvSpPr>
        <p:spPr>
          <a:xfrm>
            <a:off x="1569158" y="3639312"/>
            <a:ext cx="9064973"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569154" y="4529667"/>
            <a:ext cx="9064981"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C8A162-22B3-42D1-AA10-1D8DB6AE8BCB}" type="datetimeFigureOut">
              <a:rPr kumimoji="1" lang="ja-JP" altLang="en-US" smtClean="0"/>
              <a:t>2023/11/21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1A3229-1DD1-4746-9DDA-1A8E86AAD354}" type="slidenum">
              <a:rPr kumimoji="1" lang="ja-JP" altLang="en-US" smtClean="0"/>
              <a:t>‹#›</a:t>
            </a:fld>
            <a:endParaRPr kumimoji="1" lang="ja-JP" altLang="en-US"/>
          </a:p>
        </p:txBody>
      </p:sp>
      <p:sp>
        <p:nvSpPr>
          <p:cNvPr id="12" name="TextBox 11"/>
          <p:cNvSpPr txBox="1"/>
          <p:nvPr/>
        </p:nvSpPr>
        <p:spPr>
          <a:xfrm>
            <a:off x="1170747" y="896895"/>
            <a:ext cx="60975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199729" y="2607728"/>
            <a:ext cx="60975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704622" y="3429000"/>
            <a:ext cx="879404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03621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569153" y="982132"/>
            <a:ext cx="9064979"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7" name="Text Placeholder 2"/>
          <p:cNvSpPr>
            <a:spLocks noGrp="1"/>
          </p:cNvSpPr>
          <p:nvPr>
            <p:ph type="body" idx="13"/>
          </p:nvPr>
        </p:nvSpPr>
        <p:spPr>
          <a:xfrm>
            <a:off x="1569158" y="3566160"/>
            <a:ext cx="9064973"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569155" y="4470401"/>
            <a:ext cx="9064979"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C8A162-22B3-42D1-AA10-1D8DB6AE8BCB}" type="datetimeFigureOut">
              <a:rPr kumimoji="1" lang="ja-JP" altLang="en-US" smtClean="0"/>
              <a:t>2023/11/21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1A3229-1DD1-4746-9DDA-1A8E86AAD354}" type="slidenum">
              <a:rPr kumimoji="1" lang="ja-JP" altLang="en-US" smtClean="0"/>
              <a:t>‹#›</a:t>
            </a:fld>
            <a:endParaRPr kumimoji="1" lang="ja-JP" altLang="en-US"/>
          </a:p>
        </p:txBody>
      </p:sp>
      <p:cxnSp>
        <p:nvCxnSpPr>
          <p:cNvPr id="15" name="Straight Connector 14"/>
          <p:cNvCxnSpPr/>
          <p:nvPr/>
        </p:nvCxnSpPr>
        <p:spPr>
          <a:xfrm>
            <a:off x="1704626" y="3429000"/>
            <a:ext cx="880856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04627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569154" y="2490136"/>
            <a:ext cx="9064981"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C8A162-22B3-42D1-AA10-1D8DB6AE8BCB}" type="datetimeFigureOut">
              <a:rPr kumimoji="1" lang="ja-JP" altLang="en-US" smtClean="0"/>
              <a:t>2023/11/21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1A3229-1DD1-4746-9DDA-1A8E86AAD354}" type="slidenum">
              <a:rPr kumimoji="1" lang="ja-JP" altLang="en-US" smtClean="0"/>
              <a:t>‹#›</a:t>
            </a:fld>
            <a:endParaRPr kumimoji="1" lang="ja-JP" altLang="en-US"/>
          </a:p>
        </p:txBody>
      </p:sp>
      <p:cxnSp>
        <p:nvCxnSpPr>
          <p:cNvPr id="14" name="Straight Connector 13"/>
          <p:cNvCxnSpPr/>
          <p:nvPr/>
        </p:nvCxnSpPr>
        <p:spPr>
          <a:xfrm>
            <a:off x="1704622" y="2354670"/>
            <a:ext cx="880856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30125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75556" y="906874"/>
            <a:ext cx="2158573"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69157" y="906874"/>
            <a:ext cx="6554012"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C8A162-22B3-42D1-AA10-1D8DB6AE8BCB}" type="datetimeFigureOut">
              <a:rPr kumimoji="1" lang="ja-JP" altLang="en-US" smtClean="0"/>
              <a:t>2023/11/21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1A3229-1DD1-4746-9DDA-1A8E86AAD354}" type="slidenum">
              <a:rPr kumimoji="1" lang="ja-JP" altLang="en-US" smtClean="0"/>
              <a:t>‹#›</a:t>
            </a:fld>
            <a:endParaRPr kumimoji="1" lang="ja-JP" altLang="en-US"/>
          </a:p>
        </p:txBody>
      </p:sp>
      <p:cxnSp>
        <p:nvCxnSpPr>
          <p:cNvPr id="14" name="Straight Connector 13"/>
          <p:cNvCxnSpPr/>
          <p:nvPr/>
        </p:nvCxnSpPr>
        <p:spPr>
          <a:xfrm>
            <a:off x="8327349" y="906874"/>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345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mp; Bullets" type="tx">
  <p:cSld name="Title &amp; Bullets">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603251" y="539750"/>
            <a:ext cx="10985500" cy="716582"/>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6" name="Google Shape;16;p3"/>
          <p:cNvSpPr txBox="1">
            <a:spLocks noGrp="1"/>
          </p:cNvSpPr>
          <p:nvPr>
            <p:ph type="body" idx="1"/>
          </p:nvPr>
        </p:nvSpPr>
        <p:spPr>
          <a:xfrm>
            <a:off x="603251" y="1186481"/>
            <a:ext cx="10985500" cy="467390"/>
          </a:xfrm>
          <a:prstGeom prst="rect">
            <a:avLst/>
          </a:prstGeom>
          <a:noFill/>
          <a:ln>
            <a:noFill/>
          </a:ln>
        </p:spPr>
        <p:txBody>
          <a:bodyPr spcFirstLastPara="1" wrap="square" lIns="45700" tIns="45700" rIns="45700" bIns="45700" anchor="t" anchorCtr="0">
            <a:normAutofit/>
          </a:bodyPr>
          <a:lstStyle>
            <a:lvl1pPr marL="171450" lvl="0" indent="-85725" algn="l">
              <a:lnSpc>
                <a:spcPct val="100000"/>
              </a:lnSpc>
              <a:spcBef>
                <a:spcPts val="0"/>
              </a:spcBef>
              <a:spcAft>
                <a:spcPts val="0"/>
              </a:spcAft>
              <a:buClr>
                <a:srgbClr val="000000"/>
              </a:buClr>
              <a:buSzPts val="5500"/>
              <a:buFont typeface="Helvetica Neue"/>
              <a:buNone/>
              <a:defRPr sz="2063" b="1">
                <a:solidFill>
                  <a:srgbClr val="000000"/>
                </a:solidFill>
              </a:defRPr>
            </a:lvl1pPr>
            <a:lvl2pPr marL="342900" lvl="1" indent="-138446" algn="l">
              <a:lnSpc>
                <a:spcPct val="90000"/>
              </a:lnSpc>
              <a:spcBef>
                <a:spcPts val="1688"/>
              </a:spcBef>
              <a:spcAft>
                <a:spcPts val="0"/>
              </a:spcAft>
              <a:buClr>
                <a:srgbClr val="EB220C"/>
              </a:buClr>
              <a:buSzPts val="2214"/>
              <a:buChar char="•"/>
              <a:defRPr/>
            </a:lvl2pPr>
            <a:lvl3pPr marL="514350" lvl="2" indent="-138446" algn="l">
              <a:lnSpc>
                <a:spcPct val="90000"/>
              </a:lnSpc>
              <a:spcBef>
                <a:spcPts val="1688"/>
              </a:spcBef>
              <a:spcAft>
                <a:spcPts val="0"/>
              </a:spcAft>
              <a:buClr>
                <a:srgbClr val="EB220C"/>
              </a:buClr>
              <a:buSzPts val="2214"/>
              <a:buChar char="•"/>
              <a:defRPr/>
            </a:lvl3pPr>
            <a:lvl4pPr marL="685800" lvl="3" indent="-138446" algn="l">
              <a:lnSpc>
                <a:spcPct val="90000"/>
              </a:lnSpc>
              <a:spcBef>
                <a:spcPts val="1688"/>
              </a:spcBef>
              <a:spcAft>
                <a:spcPts val="0"/>
              </a:spcAft>
              <a:buClr>
                <a:srgbClr val="EB220C"/>
              </a:buClr>
              <a:buSzPts val="2214"/>
              <a:buChar char="•"/>
              <a:defRPr/>
            </a:lvl4pPr>
            <a:lvl5pPr marL="857250" lvl="4" indent="-138446" algn="l">
              <a:lnSpc>
                <a:spcPct val="90000"/>
              </a:lnSpc>
              <a:spcBef>
                <a:spcPts val="1688"/>
              </a:spcBef>
              <a:spcAft>
                <a:spcPts val="0"/>
              </a:spcAft>
              <a:buClr>
                <a:srgbClr val="EB220C"/>
              </a:buClr>
              <a:buSzPts val="2214"/>
              <a:buChar char="•"/>
              <a:defRPr/>
            </a:lvl5pPr>
            <a:lvl6pPr marL="1028700" lvl="5" indent="-138446" algn="l">
              <a:lnSpc>
                <a:spcPct val="90000"/>
              </a:lnSpc>
              <a:spcBef>
                <a:spcPts val="1688"/>
              </a:spcBef>
              <a:spcAft>
                <a:spcPts val="0"/>
              </a:spcAft>
              <a:buClr>
                <a:srgbClr val="EB220C"/>
              </a:buClr>
              <a:buSzPts val="2214"/>
              <a:buChar char="•"/>
              <a:defRPr/>
            </a:lvl6pPr>
            <a:lvl7pPr marL="1200150" lvl="6" indent="-138446" algn="l">
              <a:lnSpc>
                <a:spcPct val="90000"/>
              </a:lnSpc>
              <a:spcBef>
                <a:spcPts val="1688"/>
              </a:spcBef>
              <a:spcAft>
                <a:spcPts val="0"/>
              </a:spcAft>
              <a:buClr>
                <a:srgbClr val="EB220C"/>
              </a:buClr>
              <a:buSzPts val="2214"/>
              <a:buChar char="•"/>
              <a:defRPr/>
            </a:lvl7pPr>
            <a:lvl8pPr marL="1371600" lvl="7" indent="-138446" algn="l">
              <a:lnSpc>
                <a:spcPct val="90000"/>
              </a:lnSpc>
              <a:spcBef>
                <a:spcPts val="1688"/>
              </a:spcBef>
              <a:spcAft>
                <a:spcPts val="0"/>
              </a:spcAft>
              <a:buClr>
                <a:srgbClr val="EB220C"/>
              </a:buClr>
              <a:buSzPts val="2214"/>
              <a:buChar char="•"/>
              <a:defRPr/>
            </a:lvl8pPr>
            <a:lvl9pPr marL="1543050" lvl="8" indent="-138446" algn="l">
              <a:lnSpc>
                <a:spcPct val="90000"/>
              </a:lnSpc>
              <a:spcBef>
                <a:spcPts val="1688"/>
              </a:spcBef>
              <a:spcAft>
                <a:spcPts val="0"/>
              </a:spcAft>
              <a:buClr>
                <a:srgbClr val="EB220C"/>
              </a:buClr>
              <a:buSzPts val="2214"/>
              <a:buChar char="•"/>
              <a:defRPr/>
            </a:lvl9pPr>
          </a:lstStyle>
          <a:p>
            <a:endParaRPr/>
          </a:p>
        </p:txBody>
      </p:sp>
      <p:sp>
        <p:nvSpPr>
          <p:cNvPr id="17" name="Google Shape;17;p3"/>
          <p:cNvSpPr txBox="1">
            <a:spLocks noGrp="1"/>
          </p:cNvSpPr>
          <p:nvPr>
            <p:ph type="body" idx="2"/>
          </p:nvPr>
        </p:nvSpPr>
        <p:spPr>
          <a:xfrm>
            <a:off x="603251" y="2124252"/>
            <a:ext cx="10985500" cy="4128006"/>
          </a:xfrm>
          <a:prstGeom prst="rect">
            <a:avLst/>
          </a:prstGeom>
          <a:noFill/>
          <a:ln>
            <a:noFill/>
          </a:ln>
        </p:spPr>
        <p:txBody>
          <a:bodyPr spcFirstLastPara="1" wrap="square" lIns="50800" tIns="50800" rIns="50800" bIns="50800" anchor="t" anchorCtr="0">
            <a:normAutofit/>
          </a:bodyPr>
          <a:lstStyle>
            <a:lvl1pPr marL="171450" lvl="0" indent="-138446" algn="l">
              <a:lnSpc>
                <a:spcPct val="90000"/>
              </a:lnSpc>
              <a:spcBef>
                <a:spcPts val="1688"/>
              </a:spcBef>
              <a:spcAft>
                <a:spcPts val="0"/>
              </a:spcAft>
              <a:buClr>
                <a:srgbClr val="EB220C"/>
              </a:buClr>
              <a:buSzPts val="2214"/>
              <a:buChar char="•"/>
              <a:defRPr/>
            </a:lvl1pPr>
            <a:lvl2pPr marL="342900" lvl="1" indent="-138446" algn="l">
              <a:lnSpc>
                <a:spcPct val="90000"/>
              </a:lnSpc>
              <a:spcBef>
                <a:spcPts val="1688"/>
              </a:spcBef>
              <a:spcAft>
                <a:spcPts val="0"/>
              </a:spcAft>
              <a:buClr>
                <a:srgbClr val="EB220C"/>
              </a:buClr>
              <a:buSzPts val="2214"/>
              <a:buChar char="•"/>
              <a:defRPr/>
            </a:lvl2pPr>
            <a:lvl3pPr marL="514350" lvl="2" indent="-138446" algn="l">
              <a:lnSpc>
                <a:spcPct val="90000"/>
              </a:lnSpc>
              <a:spcBef>
                <a:spcPts val="1688"/>
              </a:spcBef>
              <a:spcAft>
                <a:spcPts val="0"/>
              </a:spcAft>
              <a:buClr>
                <a:srgbClr val="EB220C"/>
              </a:buClr>
              <a:buSzPts val="2214"/>
              <a:buChar char="•"/>
              <a:defRPr/>
            </a:lvl3pPr>
            <a:lvl4pPr marL="685800" lvl="3" indent="-138446" algn="l">
              <a:lnSpc>
                <a:spcPct val="90000"/>
              </a:lnSpc>
              <a:spcBef>
                <a:spcPts val="1688"/>
              </a:spcBef>
              <a:spcAft>
                <a:spcPts val="0"/>
              </a:spcAft>
              <a:buClr>
                <a:srgbClr val="EB220C"/>
              </a:buClr>
              <a:buSzPts val="2214"/>
              <a:buChar char="•"/>
              <a:defRPr/>
            </a:lvl4pPr>
            <a:lvl5pPr marL="857250" lvl="4" indent="-138446" algn="l">
              <a:lnSpc>
                <a:spcPct val="90000"/>
              </a:lnSpc>
              <a:spcBef>
                <a:spcPts val="1688"/>
              </a:spcBef>
              <a:spcAft>
                <a:spcPts val="0"/>
              </a:spcAft>
              <a:buClr>
                <a:srgbClr val="EB220C"/>
              </a:buClr>
              <a:buSzPts val="2214"/>
              <a:buChar char="•"/>
              <a:defRPr/>
            </a:lvl5pPr>
            <a:lvl6pPr marL="1028700" lvl="5" indent="-138446" algn="l">
              <a:lnSpc>
                <a:spcPct val="90000"/>
              </a:lnSpc>
              <a:spcBef>
                <a:spcPts val="1688"/>
              </a:spcBef>
              <a:spcAft>
                <a:spcPts val="0"/>
              </a:spcAft>
              <a:buClr>
                <a:srgbClr val="EB220C"/>
              </a:buClr>
              <a:buSzPts val="2214"/>
              <a:buChar char="•"/>
              <a:defRPr/>
            </a:lvl6pPr>
            <a:lvl7pPr marL="1200150" lvl="6" indent="-138446" algn="l">
              <a:lnSpc>
                <a:spcPct val="90000"/>
              </a:lnSpc>
              <a:spcBef>
                <a:spcPts val="1688"/>
              </a:spcBef>
              <a:spcAft>
                <a:spcPts val="0"/>
              </a:spcAft>
              <a:buClr>
                <a:srgbClr val="EB220C"/>
              </a:buClr>
              <a:buSzPts val="2214"/>
              <a:buChar char="•"/>
              <a:defRPr/>
            </a:lvl7pPr>
            <a:lvl8pPr marL="1371600" lvl="7" indent="-138446" algn="l">
              <a:lnSpc>
                <a:spcPct val="90000"/>
              </a:lnSpc>
              <a:spcBef>
                <a:spcPts val="1688"/>
              </a:spcBef>
              <a:spcAft>
                <a:spcPts val="0"/>
              </a:spcAft>
              <a:buClr>
                <a:srgbClr val="EB220C"/>
              </a:buClr>
              <a:buSzPts val="2214"/>
              <a:buChar char="•"/>
              <a:defRPr/>
            </a:lvl8pPr>
            <a:lvl9pPr marL="1543050" lvl="8" indent="-138446" algn="l">
              <a:lnSpc>
                <a:spcPct val="90000"/>
              </a:lnSpc>
              <a:spcBef>
                <a:spcPts val="1688"/>
              </a:spcBef>
              <a:spcAft>
                <a:spcPts val="0"/>
              </a:spcAft>
              <a:buClr>
                <a:srgbClr val="EB220C"/>
              </a:buClr>
              <a:buSzPts val="2214"/>
              <a:buChar char="•"/>
              <a:defRPr/>
            </a:lvl9pPr>
          </a:lstStyle>
          <a:p>
            <a:endParaRPr/>
          </a:p>
        </p:txBody>
      </p:sp>
      <p:sp>
        <p:nvSpPr>
          <p:cNvPr id="18" name="Google Shape;18;p3"/>
          <p:cNvSpPr txBox="1">
            <a:spLocks noGrp="1"/>
          </p:cNvSpPr>
          <p:nvPr>
            <p:ph type="sldNum" idx="12"/>
          </p:nvPr>
        </p:nvSpPr>
        <p:spPr>
          <a:xfrm>
            <a:off x="6000751" y="6417459"/>
            <a:ext cx="184252" cy="31034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675">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675">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675">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675">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675">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675">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675">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675">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675">
                <a:solidFill>
                  <a:srgbClr val="000000"/>
                </a:solidFill>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2221113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A84E1-D315-3974-7376-069FDB27DF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1EA0BB0-DF4B-2923-5246-1A913907AD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3F0AEC-6F4E-0443-1F33-086AA1763A6B}"/>
              </a:ext>
            </a:extLst>
          </p:cNvPr>
          <p:cNvSpPr>
            <a:spLocks noGrp="1"/>
          </p:cNvSpPr>
          <p:nvPr>
            <p:ph type="dt" sz="half" idx="10"/>
          </p:nvPr>
        </p:nvSpPr>
        <p:spPr/>
        <p:txBody>
          <a:bodyPr/>
          <a:lstStyle/>
          <a:p>
            <a:fld id="{2E8A2B4C-F65B-49C9-AD87-3A79B76FADA2}" type="datetimeFigureOut">
              <a:rPr lang="en-GB" smtClean="0"/>
              <a:t>21/11/2023</a:t>
            </a:fld>
            <a:endParaRPr lang="en-GB"/>
          </a:p>
        </p:txBody>
      </p:sp>
      <p:sp>
        <p:nvSpPr>
          <p:cNvPr id="5" name="Footer Placeholder 4">
            <a:extLst>
              <a:ext uri="{FF2B5EF4-FFF2-40B4-BE49-F238E27FC236}">
                <a16:creationId xmlns:a16="http://schemas.microsoft.com/office/drawing/2014/main" id="{8E7F4FA8-E18E-2B8E-4A75-E10D9E5A76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8BAE57-3D10-1482-9FD1-5A25D03EDC95}"/>
              </a:ext>
            </a:extLst>
          </p:cNvPr>
          <p:cNvSpPr>
            <a:spLocks noGrp="1"/>
          </p:cNvSpPr>
          <p:nvPr>
            <p:ph type="sldNum" sz="quarter" idx="12"/>
          </p:nvPr>
        </p:nvSpPr>
        <p:spPr/>
        <p:txBody>
          <a:bodyPr/>
          <a:lstStyle/>
          <a:p>
            <a:fld id="{F281D36A-AB03-46FB-8C96-54D0C6675B53}" type="slidenum">
              <a:rPr lang="en-GB" smtClean="0"/>
              <a:t>‹#›</a:t>
            </a:fld>
            <a:endParaRPr lang="en-GB"/>
          </a:p>
        </p:txBody>
      </p:sp>
    </p:spTree>
    <p:extLst>
      <p:ext uri="{BB962C8B-B14F-4D97-AF65-F5344CB8AC3E}">
        <p14:creationId xmlns:p14="http://schemas.microsoft.com/office/powerpoint/2010/main" val="25730048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4"/>
        <p:cNvGrpSpPr/>
        <p:nvPr/>
      </p:nvGrpSpPr>
      <p:grpSpPr>
        <a:xfrm>
          <a:off x="0" y="0"/>
          <a:ext cx="0" cy="0"/>
          <a:chOff x="0" y="0"/>
          <a:chExt cx="0" cy="0"/>
        </a:xfrm>
      </p:grpSpPr>
      <p:sp>
        <p:nvSpPr>
          <p:cNvPr id="65" name="Google Shape;65;p14"/>
          <p:cNvSpPr txBox="1">
            <a:spLocks noGrp="1"/>
          </p:cNvSpPr>
          <p:nvPr>
            <p:ph type="ctrTitle"/>
          </p:nvPr>
        </p:nvSpPr>
        <p:spPr>
          <a:xfrm>
            <a:off x="415611" y="992767"/>
            <a:ext cx="11360850" cy="2736750"/>
          </a:xfrm>
          <a:prstGeom prst="rect">
            <a:avLst/>
          </a:prstGeom>
        </p:spPr>
        <p:txBody>
          <a:bodyPr spcFirstLastPara="1" wrap="square" lIns="243800" tIns="243800" rIns="243800" bIns="243800" anchor="b" anchorCtr="0">
            <a:normAutofit/>
          </a:bodyPr>
          <a:lstStyle>
            <a:lvl1pPr lvl="0" algn="ctr" rtl="0">
              <a:spcBef>
                <a:spcPts val="0"/>
              </a:spcBef>
              <a:spcAft>
                <a:spcPts val="0"/>
              </a:spcAft>
              <a:buSzPts val="13900"/>
              <a:buNone/>
              <a:defRPr sz="6950"/>
            </a:lvl1pPr>
            <a:lvl2pPr lvl="1" algn="ctr" rtl="0">
              <a:spcBef>
                <a:spcPts val="0"/>
              </a:spcBef>
              <a:spcAft>
                <a:spcPts val="0"/>
              </a:spcAft>
              <a:buSzPts val="13900"/>
              <a:buNone/>
              <a:defRPr sz="6950"/>
            </a:lvl2pPr>
            <a:lvl3pPr lvl="2" algn="ctr" rtl="0">
              <a:spcBef>
                <a:spcPts val="0"/>
              </a:spcBef>
              <a:spcAft>
                <a:spcPts val="0"/>
              </a:spcAft>
              <a:buSzPts val="13900"/>
              <a:buNone/>
              <a:defRPr sz="6950"/>
            </a:lvl3pPr>
            <a:lvl4pPr lvl="3" algn="ctr" rtl="0">
              <a:spcBef>
                <a:spcPts val="0"/>
              </a:spcBef>
              <a:spcAft>
                <a:spcPts val="0"/>
              </a:spcAft>
              <a:buSzPts val="13900"/>
              <a:buNone/>
              <a:defRPr sz="6950"/>
            </a:lvl4pPr>
            <a:lvl5pPr lvl="4" algn="ctr" rtl="0">
              <a:spcBef>
                <a:spcPts val="0"/>
              </a:spcBef>
              <a:spcAft>
                <a:spcPts val="0"/>
              </a:spcAft>
              <a:buSzPts val="13900"/>
              <a:buNone/>
              <a:defRPr sz="6950"/>
            </a:lvl5pPr>
            <a:lvl6pPr lvl="5" algn="ctr" rtl="0">
              <a:spcBef>
                <a:spcPts val="0"/>
              </a:spcBef>
              <a:spcAft>
                <a:spcPts val="0"/>
              </a:spcAft>
              <a:buSzPts val="13900"/>
              <a:buNone/>
              <a:defRPr sz="6950"/>
            </a:lvl6pPr>
            <a:lvl7pPr lvl="6" algn="ctr" rtl="0">
              <a:spcBef>
                <a:spcPts val="0"/>
              </a:spcBef>
              <a:spcAft>
                <a:spcPts val="0"/>
              </a:spcAft>
              <a:buSzPts val="13900"/>
              <a:buNone/>
              <a:defRPr sz="6950"/>
            </a:lvl7pPr>
            <a:lvl8pPr lvl="7" algn="ctr" rtl="0">
              <a:spcBef>
                <a:spcPts val="0"/>
              </a:spcBef>
              <a:spcAft>
                <a:spcPts val="0"/>
              </a:spcAft>
              <a:buSzPts val="13900"/>
              <a:buNone/>
              <a:defRPr sz="6950"/>
            </a:lvl8pPr>
            <a:lvl9pPr lvl="8" algn="ctr" rtl="0">
              <a:spcBef>
                <a:spcPts val="0"/>
              </a:spcBef>
              <a:spcAft>
                <a:spcPts val="0"/>
              </a:spcAft>
              <a:buSzPts val="13900"/>
              <a:buNone/>
              <a:defRPr sz="6950"/>
            </a:lvl9pPr>
          </a:lstStyle>
          <a:p>
            <a:endParaRPr/>
          </a:p>
        </p:txBody>
      </p:sp>
      <p:sp>
        <p:nvSpPr>
          <p:cNvPr id="66" name="Google Shape;66;p14"/>
          <p:cNvSpPr txBox="1">
            <a:spLocks noGrp="1"/>
          </p:cNvSpPr>
          <p:nvPr>
            <p:ph type="subTitle" idx="1"/>
          </p:nvPr>
        </p:nvSpPr>
        <p:spPr>
          <a:xfrm>
            <a:off x="415600" y="3778834"/>
            <a:ext cx="11360850" cy="1056750"/>
          </a:xfrm>
          <a:prstGeom prst="rect">
            <a:avLst/>
          </a:prstGeom>
        </p:spPr>
        <p:txBody>
          <a:bodyPr spcFirstLastPara="1" wrap="square" lIns="243800" tIns="243800" rIns="243800" bIns="243800" anchor="t" anchorCtr="0">
            <a:normAutofit/>
          </a:bodyPr>
          <a:lstStyle>
            <a:lvl1pPr lvl="0" algn="ctr" rtl="0">
              <a:lnSpc>
                <a:spcPct val="100000"/>
              </a:lnSpc>
              <a:spcBef>
                <a:spcPts val="0"/>
              </a:spcBef>
              <a:spcAft>
                <a:spcPts val="0"/>
              </a:spcAft>
              <a:buSzPts val="7500"/>
              <a:buNone/>
              <a:defRPr sz="3750"/>
            </a:lvl1pPr>
            <a:lvl2pPr lvl="1" algn="ctr" rtl="0">
              <a:lnSpc>
                <a:spcPct val="100000"/>
              </a:lnSpc>
              <a:spcBef>
                <a:spcPts val="0"/>
              </a:spcBef>
              <a:spcAft>
                <a:spcPts val="0"/>
              </a:spcAft>
              <a:buSzPts val="7500"/>
              <a:buNone/>
              <a:defRPr sz="3750"/>
            </a:lvl2pPr>
            <a:lvl3pPr lvl="2" algn="ctr" rtl="0">
              <a:lnSpc>
                <a:spcPct val="100000"/>
              </a:lnSpc>
              <a:spcBef>
                <a:spcPts val="0"/>
              </a:spcBef>
              <a:spcAft>
                <a:spcPts val="0"/>
              </a:spcAft>
              <a:buSzPts val="7500"/>
              <a:buNone/>
              <a:defRPr sz="3750"/>
            </a:lvl3pPr>
            <a:lvl4pPr lvl="3" algn="ctr" rtl="0">
              <a:lnSpc>
                <a:spcPct val="100000"/>
              </a:lnSpc>
              <a:spcBef>
                <a:spcPts val="0"/>
              </a:spcBef>
              <a:spcAft>
                <a:spcPts val="0"/>
              </a:spcAft>
              <a:buSzPts val="7500"/>
              <a:buNone/>
              <a:defRPr sz="3750"/>
            </a:lvl4pPr>
            <a:lvl5pPr lvl="4" algn="ctr" rtl="0">
              <a:lnSpc>
                <a:spcPct val="100000"/>
              </a:lnSpc>
              <a:spcBef>
                <a:spcPts val="0"/>
              </a:spcBef>
              <a:spcAft>
                <a:spcPts val="0"/>
              </a:spcAft>
              <a:buSzPts val="7500"/>
              <a:buNone/>
              <a:defRPr sz="3750"/>
            </a:lvl5pPr>
            <a:lvl6pPr lvl="5" algn="ctr" rtl="0">
              <a:lnSpc>
                <a:spcPct val="100000"/>
              </a:lnSpc>
              <a:spcBef>
                <a:spcPts val="0"/>
              </a:spcBef>
              <a:spcAft>
                <a:spcPts val="0"/>
              </a:spcAft>
              <a:buSzPts val="7500"/>
              <a:buNone/>
              <a:defRPr sz="3750"/>
            </a:lvl6pPr>
            <a:lvl7pPr lvl="6" algn="ctr" rtl="0">
              <a:lnSpc>
                <a:spcPct val="100000"/>
              </a:lnSpc>
              <a:spcBef>
                <a:spcPts val="0"/>
              </a:spcBef>
              <a:spcAft>
                <a:spcPts val="0"/>
              </a:spcAft>
              <a:buSzPts val="7500"/>
              <a:buNone/>
              <a:defRPr sz="3750"/>
            </a:lvl7pPr>
            <a:lvl8pPr lvl="7" algn="ctr" rtl="0">
              <a:lnSpc>
                <a:spcPct val="100000"/>
              </a:lnSpc>
              <a:spcBef>
                <a:spcPts val="0"/>
              </a:spcBef>
              <a:spcAft>
                <a:spcPts val="0"/>
              </a:spcAft>
              <a:buSzPts val="7500"/>
              <a:buNone/>
              <a:defRPr sz="3750"/>
            </a:lvl8pPr>
            <a:lvl9pPr lvl="8" algn="ctr" rtl="0">
              <a:lnSpc>
                <a:spcPct val="100000"/>
              </a:lnSpc>
              <a:spcBef>
                <a:spcPts val="0"/>
              </a:spcBef>
              <a:spcAft>
                <a:spcPts val="0"/>
              </a:spcAft>
              <a:buSzPts val="7500"/>
              <a:buNone/>
              <a:defRPr sz="3750"/>
            </a:lvl9pPr>
          </a:lstStyle>
          <a:p>
            <a:endParaRPr/>
          </a:p>
        </p:txBody>
      </p:sp>
      <p:sp>
        <p:nvSpPr>
          <p:cNvPr id="67" name="Google Shape;67;p14"/>
          <p:cNvSpPr txBox="1">
            <a:spLocks noGrp="1"/>
          </p:cNvSpPr>
          <p:nvPr>
            <p:ph type="sldNum" idx="12"/>
          </p:nvPr>
        </p:nvSpPr>
        <p:spPr>
          <a:xfrm>
            <a:off x="11296611" y="6217623"/>
            <a:ext cx="731550" cy="524850"/>
          </a:xfrm>
          <a:prstGeom prst="rect">
            <a:avLst/>
          </a:prstGeom>
        </p:spPr>
        <p:txBody>
          <a:bodyPr spcFirstLastPara="1" wrap="square" lIns="243800" tIns="243800" rIns="243800" bIns="2438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nl-NL" smtClean="0"/>
              <a:pPr/>
              <a:t>‹#›</a:t>
            </a:fld>
            <a:endParaRPr lang="nl-NL"/>
          </a:p>
        </p:txBody>
      </p:sp>
    </p:spTree>
    <p:extLst>
      <p:ext uri="{BB962C8B-B14F-4D97-AF65-F5344CB8AC3E}">
        <p14:creationId xmlns:p14="http://schemas.microsoft.com/office/powerpoint/2010/main" val="34826908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415600" y="2867800"/>
            <a:ext cx="11360850" cy="1122450"/>
          </a:xfrm>
          <a:prstGeom prst="rect">
            <a:avLst/>
          </a:prstGeom>
        </p:spPr>
        <p:txBody>
          <a:bodyPr spcFirstLastPara="1" wrap="square" lIns="243800" tIns="243800" rIns="243800" bIns="243800" anchor="ctr" anchorCtr="0">
            <a:normAutofit/>
          </a:bodyPr>
          <a:lstStyle>
            <a:lvl1pPr lvl="0" algn="ctr" rtl="0">
              <a:spcBef>
                <a:spcPts val="0"/>
              </a:spcBef>
              <a:spcAft>
                <a:spcPts val="0"/>
              </a:spcAft>
              <a:buSzPts val="9600"/>
              <a:buNone/>
              <a:defRPr sz="4800"/>
            </a:lvl1pPr>
            <a:lvl2pPr lvl="1" algn="ctr" rtl="0">
              <a:spcBef>
                <a:spcPts val="0"/>
              </a:spcBef>
              <a:spcAft>
                <a:spcPts val="0"/>
              </a:spcAft>
              <a:buSzPts val="9600"/>
              <a:buNone/>
              <a:defRPr sz="4800"/>
            </a:lvl2pPr>
            <a:lvl3pPr lvl="2" algn="ctr" rtl="0">
              <a:spcBef>
                <a:spcPts val="0"/>
              </a:spcBef>
              <a:spcAft>
                <a:spcPts val="0"/>
              </a:spcAft>
              <a:buSzPts val="9600"/>
              <a:buNone/>
              <a:defRPr sz="4800"/>
            </a:lvl3pPr>
            <a:lvl4pPr lvl="3" algn="ctr" rtl="0">
              <a:spcBef>
                <a:spcPts val="0"/>
              </a:spcBef>
              <a:spcAft>
                <a:spcPts val="0"/>
              </a:spcAft>
              <a:buSzPts val="9600"/>
              <a:buNone/>
              <a:defRPr sz="4800"/>
            </a:lvl4pPr>
            <a:lvl5pPr lvl="4" algn="ctr" rtl="0">
              <a:spcBef>
                <a:spcPts val="0"/>
              </a:spcBef>
              <a:spcAft>
                <a:spcPts val="0"/>
              </a:spcAft>
              <a:buSzPts val="9600"/>
              <a:buNone/>
              <a:defRPr sz="4800"/>
            </a:lvl5pPr>
            <a:lvl6pPr lvl="5" algn="ctr" rtl="0">
              <a:spcBef>
                <a:spcPts val="0"/>
              </a:spcBef>
              <a:spcAft>
                <a:spcPts val="0"/>
              </a:spcAft>
              <a:buSzPts val="9600"/>
              <a:buNone/>
              <a:defRPr sz="4800"/>
            </a:lvl6pPr>
            <a:lvl7pPr lvl="6" algn="ctr" rtl="0">
              <a:spcBef>
                <a:spcPts val="0"/>
              </a:spcBef>
              <a:spcAft>
                <a:spcPts val="0"/>
              </a:spcAft>
              <a:buSzPts val="9600"/>
              <a:buNone/>
              <a:defRPr sz="4800"/>
            </a:lvl7pPr>
            <a:lvl8pPr lvl="7" algn="ctr" rtl="0">
              <a:spcBef>
                <a:spcPts val="0"/>
              </a:spcBef>
              <a:spcAft>
                <a:spcPts val="0"/>
              </a:spcAft>
              <a:buSzPts val="9600"/>
              <a:buNone/>
              <a:defRPr sz="4800"/>
            </a:lvl8pPr>
            <a:lvl9pPr lvl="8" algn="ctr" rtl="0">
              <a:spcBef>
                <a:spcPts val="0"/>
              </a:spcBef>
              <a:spcAft>
                <a:spcPts val="0"/>
              </a:spcAft>
              <a:buSzPts val="9600"/>
              <a:buNone/>
              <a:defRPr sz="4800"/>
            </a:lvl9pPr>
          </a:lstStyle>
          <a:p>
            <a:endParaRPr/>
          </a:p>
        </p:txBody>
      </p:sp>
      <p:sp>
        <p:nvSpPr>
          <p:cNvPr id="70" name="Google Shape;70;p15"/>
          <p:cNvSpPr txBox="1">
            <a:spLocks noGrp="1"/>
          </p:cNvSpPr>
          <p:nvPr>
            <p:ph type="sldNum" idx="12"/>
          </p:nvPr>
        </p:nvSpPr>
        <p:spPr>
          <a:xfrm>
            <a:off x="11296611" y="6217623"/>
            <a:ext cx="731550" cy="524850"/>
          </a:xfrm>
          <a:prstGeom prst="rect">
            <a:avLst/>
          </a:prstGeom>
        </p:spPr>
        <p:txBody>
          <a:bodyPr spcFirstLastPara="1" wrap="square" lIns="243800" tIns="243800" rIns="243800" bIns="2438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nl-NL" smtClean="0"/>
              <a:pPr/>
              <a:t>‹#›</a:t>
            </a:fld>
            <a:endParaRPr lang="nl-NL"/>
          </a:p>
        </p:txBody>
      </p:sp>
    </p:spTree>
    <p:extLst>
      <p:ext uri="{BB962C8B-B14F-4D97-AF65-F5344CB8AC3E}">
        <p14:creationId xmlns:p14="http://schemas.microsoft.com/office/powerpoint/2010/main" val="2781954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415600" y="593367"/>
            <a:ext cx="11360850" cy="763650"/>
          </a:xfrm>
          <a:prstGeom prst="rect">
            <a:avLst/>
          </a:prstGeom>
        </p:spPr>
        <p:txBody>
          <a:bodyPr spcFirstLastPara="1" wrap="square" lIns="243800" tIns="243800" rIns="243800" bIns="243800" anchor="t" anchorCtr="0">
            <a:normAutofit/>
          </a:bodyPr>
          <a:lstStyle>
            <a:lvl1pPr lvl="0" rtl="0">
              <a:spcBef>
                <a:spcPts val="0"/>
              </a:spcBef>
              <a:spcAft>
                <a:spcPts val="0"/>
              </a:spcAft>
              <a:buSzPts val="7500"/>
              <a:buNone/>
              <a:defRPr/>
            </a:lvl1pPr>
            <a:lvl2pPr lvl="1" rtl="0">
              <a:spcBef>
                <a:spcPts val="0"/>
              </a:spcBef>
              <a:spcAft>
                <a:spcPts val="0"/>
              </a:spcAft>
              <a:buSzPts val="7500"/>
              <a:buNone/>
              <a:defRPr/>
            </a:lvl2pPr>
            <a:lvl3pPr lvl="2" rtl="0">
              <a:spcBef>
                <a:spcPts val="0"/>
              </a:spcBef>
              <a:spcAft>
                <a:spcPts val="0"/>
              </a:spcAft>
              <a:buSzPts val="7500"/>
              <a:buNone/>
              <a:defRPr/>
            </a:lvl3pPr>
            <a:lvl4pPr lvl="3" rtl="0">
              <a:spcBef>
                <a:spcPts val="0"/>
              </a:spcBef>
              <a:spcAft>
                <a:spcPts val="0"/>
              </a:spcAft>
              <a:buSzPts val="7500"/>
              <a:buNone/>
              <a:defRPr/>
            </a:lvl4pPr>
            <a:lvl5pPr lvl="4" rtl="0">
              <a:spcBef>
                <a:spcPts val="0"/>
              </a:spcBef>
              <a:spcAft>
                <a:spcPts val="0"/>
              </a:spcAft>
              <a:buSzPts val="7500"/>
              <a:buNone/>
              <a:defRPr/>
            </a:lvl5pPr>
            <a:lvl6pPr lvl="5" rtl="0">
              <a:spcBef>
                <a:spcPts val="0"/>
              </a:spcBef>
              <a:spcAft>
                <a:spcPts val="0"/>
              </a:spcAft>
              <a:buSzPts val="7500"/>
              <a:buNone/>
              <a:defRPr/>
            </a:lvl6pPr>
            <a:lvl7pPr lvl="6" rtl="0">
              <a:spcBef>
                <a:spcPts val="0"/>
              </a:spcBef>
              <a:spcAft>
                <a:spcPts val="0"/>
              </a:spcAft>
              <a:buSzPts val="7500"/>
              <a:buNone/>
              <a:defRPr/>
            </a:lvl7pPr>
            <a:lvl8pPr lvl="7" rtl="0">
              <a:spcBef>
                <a:spcPts val="0"/>
              </a:spcBef>
              <a:spcAft>
                <a:spcPts val="0"/>
              </a:spcAft>
              <a:buSzPts val="7500"/>
              <a:buNone/>
              <a:defRPr/>
            </a:lvl8pPr>
            <a:lvl9pPr lvl="8" rtl="0">
              <a:spcBef>
                <a:spcPts val="0"/>
              </a:spcBef>
              <a:spcAft>
                <a:spcPts val="0"/>
              </a:spcAft>
              <a:buSzPts val="7500"/>
              <a:buNone/>
              <a:defRPr/>
            </a:lvl9pPr>
          </a:lstStyle>
          <a:p>
            <a:endParaRPr/>
          </a:p>
        </p:txBody>
      </p:sp>
      <p:sp>
        <p:nvSpPr>
          <p:cNvPr id="73" name="Google Shape;73;p16"/>
          <p:cNvSpPr txBox="1">
            <a:spLocks noGrp="1"/>
          </p:cNvSpPr>
          <p:nvPr>
            <p:ph type="body" idx="1"/>
          </p:nvPr>
        </p:nvSpPr>
        <p:spPr>
          <a:xfrm>
            <a:off x="415600" y="1536634"/>
            <a:ext cx="11360850" cy="4555200"/>
          </a:xfrm>
          <a:prstGeom prst="rect">
            <a:avLst/>
          </a:prstGeom>
        </p:spPr>
        <p:txBody>
          <a:bodyPr spcFirstLastPara="1" wrap="square" lIns="243800" tIns="243800" rIns="243800" bIns="243800" anchor="t" anchorCtr="0">
            <a:normAutofit/>
          </a:bodyPr>
          <a:lstStyle>
            <a:lvl1pPr marL="228600" lvl="0" indent="-266700" rtl="0">
              <a:spcBef>
                <a:spcPts val="0"/>
              </a:spcBef>
              <a:spcAft>
                <a:spcPts val="0"/>
              </a:spcAft>
              <a:buSzPts val="4800"/>
              <a:buChar char="●"/>
              <a:defRPr/>
            </a:lvl1pPr>
            <a:lvl2pPr marL="457200" lvl="1" indent="-231775" rtl="0">
              <a:spcBef>
                <a:spcPts val="0"/>
              </a:spcBef>
              <a:spcAft>
                <a:spcPts val="0"/>
              </a:spcAft>
              <a:buSzPts val="3700"/>
              <a:buChar char="○"/>
              <a:defRPr/>
            </a:lvl2pPr>
            <a:lvl3pPr marL="685800" lvl="2" indent="-231775" rtl="0">
              <a:spcBef>
                <a:spcPts val="0"/>
              </a:spcBef>
              <a:spcAft>
                <a:spcPts val="0"/>
              </a:spcAft>
              <a:buSzPts val="3700"/>
              <a:buChar char="■"/>
              <a:defRPr/>
            </a:lvl3pPr>
            <a:lvl4pPr marL="914400" lvl="3" indent="-231775" rtl="0">
              <a:spcBef>
                <a:spcPts val="0"/>
              </a:spcBef>
              <a:spcAft>
                <a:spcPts val="0"/>
              </a:spcAft>
              <a:buSzPts val="3700"/>
              <a:buChar char="●"/>
              <a:defRPr/>
            </a:lvl4pPr>
            <a:lvl5pPr marL="1143000" lvl="4" indent="-231775" rtl="0">
              <a:spcBef>
                <a:spcPts val="0"/>
              </a:spcBef>
              <a:spcAft>
                <a:spcPts val="0"/>
              </a:spcAft>
              <a:buSzPts val="3700"/>
              <a:buChar char="○"/>
              <a:defRPr/>
            </a:lvl5pPr>
            <a:lvl6pPr marL="1371600" lvl="5" indent="-231775" rtl="0">
              <a:spcBef>
                <a:spcPts val="0"/>
              </a:spcBef>
              <a:spcAft>
                <a:spcPts val="0"/>
              </a:spcAft>
              <a:buSzPts val="3700"/>
              <a:buChar char="■"/>
              <a:defRPr/>
            </a:lvl6pPr>
            <a:lvl7pPr marL="1600200" lvl="6" indent="-231775" rtl="0">
              <a:spcBef>
                <a:spcPts val="0"/>
              </a:spcBef>
              <a:spcAft>
                <a:spcPts val="0"/>
              </a:spcAft>
              <a:buSzPts val="3700"/>
              <a:buChar char="●"/>
              <a:defRPr/>
            </a:lvl7pPr>
            <a:lvl8pPr marL="1828800" lvl="7" indent="-231775" rtl="0">
              <a:spcBef>
                <a:spcPts val="0"/>
              </a:spcBef>
              <a:spcAft>
                <a:spcPts val="0"/>
              </a:spcAft>
              <a:buSzPts val="3700"/>
              <a:buChar char="○"/>
              <a:defRPr/>
            </a:lvl8pPr>
            <a:lvl9pPr marL="2057400" lvl="8" indent="-231775" rtl="0">
              <a:spcBef>
                <a:spcPts val="0"/>
              </a:spcBef>
              <a:spcAft>
                <a:spcPts val="0"/>
              </a:spcAft>
              <a:buSzPts val="3700"/>
              <a:buChar char="■"/>
              <a:defRPr/>
            </a:lvl9pPr>
          </a:lstStyle>
          <a:p>
            <a:endParaRPr/>
          </a:p>
        </p:txBody>
      </p:sp>
      <p:sp>
        <p:nvSpPr>
          <p:cNvPr id="74" name="Google Shape;74;p16"/>
          <p:cNvSpPr txBox="1">
            <a:spLocks noGrp="1"/>
          </p:cNvSpPr>
          <p:nvPr>
            <p:ph type="sldNum" idx="12"/>
          </p:nvPr>
        </p:nvSpPr>
        <p:spPr>
          <a:xfrm>
            <a:off x="11296611" y="6217623"/>
            <a:ext cx="731550" cy="524850"/>
          </a:xfrm>
          <a:prstGeom prst="rect">
            <a:avLst/>
          </a:prstGeom>
        </p:spPr>
        <p:txBody>
          <a:bodyPr spcFirstLastPara="1" wrap="square" lIns="243800" tIns="243800" rIns="243800" bIns="2438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nl-NL" smtClean="0"/>
              <a:pPr/>
              <a:t>‹#›</a:t>
            </a:fld>
            <a:endParaRPr lang="nl-NL"/>
          </a:p>
        </p:txBody>
      </p:sp>
    </p:spTree>
    <p:extLst>
      <p:ext uri="{BB962C8B-B14F-4D97-AF65-F5344CB8AC3E}">
        <p14:creationId xmlns:p14="http://schemas.microsoft.com/office/powerpoint/2010/main" val="36783618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a:off x="415600" y="593367"/>
            <a:ext cx="11360850" cy="763650"/>
          </a:xfrm>
          <a:prstGeom prst="rect">
            <a:avLst/>
          </a:prstGeom>
        </p:spPr>
        <p:txBody>
          <a:bodyPr spcFirstLastPara="1" wrap="square" lIns="243800" tIns="243800" rIns="243800" bIns="243800" anchor="t" anchorCtr="0">
            <a:normAutofit/>
          </a:bodyPr>
          <a:lstStyle>
            <a:lvl1pPr lvl="0" rtl="0">
              <a:spcBef>
                <a:spcPts val="0"/>
              </a:spcBef>
              <a:spcAft>
                <a:spcPts val="0"/>
              </a:spcAft>
              <a:buSzPts val="7500"/>
              <a:buNone/>
              <a:defRPr/>
            </a:lvl1pPr>
            <a:lvl2pPr lvl="1" rtl="0">
              <a:spcBef>
                <a:spcPts val="0"/>
              </a:spcBef>
              <a:spcAft>
                <a:spcPts val="0"/>
              </a:spcAft>
              <a:buSzPts val="7500"/>
              <a:buNone/>
              <a:defRPr/>
            </a:lvl2pPr>
            <a:lvl3pPr lvl="2" rtl="0">
              <a:spcBef>
                <a:spcPts val="0"/>
              </a:spcBef>
              <a:spcAft>
                <a:spcPts val="0"/>
              </a:spcAft>
              <a:buSzPts val="7500"/>
              <a:buNone/>
              <a:defRPr/>
            </a:lvl3pPr>
            <a:lvl4pPr lvl="3" rtl="0">
              <a:spcBef>
                <a:spcPts val="0"/>
              </a:spcBef>
              <a:spcAft>
                <a:spcPts val="0"/>
              </a:spcAft>
              <a:buSzPts val="7500"/>
              <a:buNone/>
              <a:defRPr/>
            </a:lvl4pPr>
            <a:lvl5pPr lvl="4" rtl="0">
              <a:spcBef>
                <a:spcPts val="0"/>
              </a:spcBef>
              <a:spcAft>
                <a:spcPts val="0"/>
              </a:spcAft>
              <a:buSzPts val="7500"/>
              <a:buNone/>
              <a:defRPr/>
            </a:lvl5pPr>
            <a:lvl6pPr lvl="5" rtl="0">
              <a:spcBef>
                <a:spcPts val="0"/>
              </a:spcBef>
              <a:spcAft>
                <a:spcPts val="0"/>
              </a:spcAft>
              <a:buSzPts val="7500"/>
              <a:buNone/>
              <a:defRPr/>
            </a:lvl6pPr>
            <a:lvl7pPr lvl="6" rtl="0">
              <a:spcBef>
                <a:spcPts val="0"/>
              </a:spcBef>
              <a:spcAft>
                <a:spcPts val="0"/>
              </a:spcAft>
              <a:buSzPts val="7500"/>
              <a:buNone/>
              <a:defRPr/>
            </a:lvl7pPr>
            <a:lvl8pPr lvl="7" rtl="0">
              <a:spcBef>
                <a:spcPts val="0"/>
              </a:spcBef>
              <a:spcAft>
                <a:spcPts val="0"/>
              </a:spcAft>
              <a:buSzPts val="7500"/>
              <a:buNone/>
              <a:defRPr/>
            </a:lvl8pPr>
            <a:lvl9pPr lvl="8" rtl="0">
              <a:spcBef>
                <a:spcPts val="0"/>
              </a:spcBef>
              <a:spcAft>
                <a:spcPts val="0"/>
              </a:spcAft>
              <a:buSzPts val="7500"/>
              <a:buNone/>
              <a:defRPr/>
            </a:lvl9pPr>
          </a:lstStyle>
          <a:p>
            <a:endParaRPr/>
          </a:p>
        </p:txBody>
      </p:sp>
      <p:sp>
        <p:nvSpPr>
          <p:cNvPr id="77" name="Google Shape;77;p17"/>
          <p:cNvSpPr txBox="1">
            <a:spLocks noGrp="1"/>
          </p:cNvSpPr>
          <p:nvPr>
            <p:ph type="body" idx="1"/>
          </p:nvPr>
        </p:nvSpPr>
        <p:spPr>
          <a:xfrm>
            <a:off x="415600" y="1536634"/>
            <a:ext cx="5333250" cy="4555200"/>
          </a:xfrm>
          <a:prstGeom prst="rect">
            <a:avLst/>
          </a:prstGeom>
        </p:spPr>
        <p:txBody>
          <a:bodyPr spcFirstLastPara="1" wrap="square" lIns="243800" tIns="243800" rIns="243800" bIns="243800" anchor="t" anchorCtr="0">
            <a:normAutofit/>
          </a:bodyPr>
          <a:lstStyle>
            <a:lvl1pPr marL="228600" lvl="0" indent="-231775" rtl="0">
              <a:spcBef>
                <a:spcPts val="0"/>
              </a:spcBef>
              <a:spcAft>
                <a:spcPts val="0"/>
              </a:spcAft>
              <a:buSzPts val="3700"/>
              <a:buChar char="●"/>
              <a:defRPr sz="1850"/>
            </a:lvl1pPr>
            <a:lvl2pPr marL="457200" lvl="1" indent="-215900" rtl="0">
              <a:spcBef>
                <a:spcPts val="0"/>
              </a:spcBef>
              <a:spcAft>
                <a:spcPts val="0"/>
              </a:spcAft>
              <a:buSzPts val="3200"/>
              <a:buChar char="○"/>
              <a:defRPr sz="1600"/>
            </a:lvl2pPr>
            <a:lvl3pPr marL="685800" lvl="2" indent="-215900" rtl="0">
              <a:spcBef>
                <a:spcPts val="0"/>
              </a:spcBef>
              <a:spcAft>
                <a:spcPts val="0"/>
              </a:spcAft>
              <a:buSzPts val="3200"/>
              <a:buChar char="■"/>
              <a:defRPr sz="1600"/>
            </a:lvl3pPr>
            <a:lvl4pPr marL="914400" lvl="3" indent="-215900" rtl="0">
              <a:spcBef>
                <a:spcPts val="0"/>
              </a:spcBef>
              <a:spcAft>
                <a:spcPts val="0"/>
              </a:spcAft>
              <a:buSzPts val="3200"/>
              <a:buChar char="●"/>
              <a:defRPr sz="1600"/>
            </a:lvl4pPr>
            <a:lvl5pPr marL="1143000" lvl="4" indent="-215900" rtl="0">
              <a:spcBef>
                <a:spcPts val="0"/>
              </a:spcBef>
              <a:spcAft>
                <a:spcPts val="0"/>
              </a:spcAft>
              <a:buSzPts val="3200"/>
              <a:buChar char="○"/>
              <a:defRPr sz="1600"/>
            </a:lvl5pPr>
            <a:lvl6pPr marL="1371600" lvl="5" indent="-215900" rtl="0">
              <a:spcBef>
                <a:spcPts val="0"/>
              </a:spcBef>
              <a:spcAft>
                <a:spcPts val="0"/>
              </a:spcAft>
              <a:buSzPts val="3200"/>
              <a:buChar char="■"/>
              <a:defRPr sz="1600"/>
            </a:lvl6pPr>
            <a:lvl7pPr marL="1600200" lvl="6" indent="-215900" rtl="0">
              <a:spcBef>
                <a:spcPts val="0"/>
              </a:spcBef>
              <a:spcAft>
                <a:spcPts val="0"/>
              </a:spcAft>
              <a:buSzPts val="3200"/>
              <a:buChar char="●"/>
              <a:defRPr sz="1600"/>
            </a:lvl7pPr>
            <a:lvl8pPr marL="1828800" lvl="7" indent="-215900" rtl="0">
              <a:spcBef>
                <a:spcPts val="0"/>
              </a:spcBef>
              <a:spcAft>
                <a:spcPts val="0"/>
              </a:spcAft>
              <a:buSzPts val="3200"/>
              <a:buChar char="○"/>
              <a:defRPr sz="1600"/>
            </a:lvl8pPr>
            <a:lvl9pPr marL="2057400" lvl="8" indent="-215900" rtl="0">
              <a:spcBef>
                <a:spcPts val="0"/>
              </a:spcBef>
              <a:spcAft>
                <a:spcPts val="0"/>
              </a:spcAft>
              <a:buSzPts val="3200"/>
              <a:buChar char="■"/>
              <a:defRPr sz="1600"/>
            </a:lvl9pPr>
          </a:lstStyle>
          <a:p>
            <a:endParaRPr/>
          </a:p>
        </p:txBody>
      </p:sp>
      <p:sp>
        <p:nvSpPr>
          <p:cNvPr id="78" name="Google Shape;78;p17"/>
          <p:cNvSpPr txBox="1">
            <a:spLocks noGrp="1"/>
          </p:cNvSpPr>
          <p:nvPr>
            <p:ph type="body" idx="2"/>
          </p:nvPr>
        </p:nvSpPr>
        <p:spPr>
          <a:xfrm>
            <a:off x="6443200" y="1536634"/>
            <a:ext cx="5333250" cy="4555200"/>
          </a:xfrm>
          <a:prstGeom prst="rect">
            <a:avLst/>
          </a:prstGeom>
        </p:spPr>
        <p:txBody>
          <a:bodyPr spcFirstLastPara="1" wrap="square" lIns="243800" tIns="243800" rIns="243800" bIns="243800" anchor="t" anchorCtr="0">
            <a:normAutofit/>
          </a:bodyPr>
          <a:lstStyle>
            <a:lvl1pPr marL="228600" lvl="0" indent="-231775" rtl="0">
              <a:spcBef>
                <a:spcPts val="0"/>
              </a:spcBef>
              <a:spcAft>
                <a:spcPts val="0"/>
              </a:spcAft>
              <a:buSzPts val="3700"/>
              <a:buChar char="●"/>
              <a:defRPr sz="1850"/>
            </a:lvl1pPr>
            <a:lvl2pPr marL="457200" lvl="1" indent="-215900" rtl="0">
              <a:spcBef>
                <a:spcPts val="0"/>
              </a:spcBef>
              <a:spcAft>
                <a:spcPts val="0"/>
              </a:spcAft>
              <a:buSzPts val="3200"/>
              <a:buChar char="○"/>
              <a:defRPr sz="1600"/>
            </a:lvl2pPr>
            <a:lvl3pPr marL="685800" lvl="2" indent="-215900" rtl="0">
              <a:spcBef>
                <a:spcPts val="0"/>
              </a:spcBef>
              <a:spcAft>
                <a:spcPts val="0"/>
              </a:spcAft>
              <a:buSzPts val="3200"/>
              <a:buChar char="■"/>
              <a:defRPr sz="1600"/>
            </a:lvl3pPr>
            <a:lvl4pPr marL="914400" lvl="3" indent="-215900" rtl="0">
              <a:spcBef>
                <a:spcPts val="0"/>
              </a:spcBef>
              <a:spcAft>
                <a:spcPts val="0"/>
              </a:spcAft>
              <a:buSzPts val="3200"/>
              <a:buChar char="●"/>
              <a:defRPr sz="1600"/>
            </a:lvl4pPr>
            <a:lvl5pPr marL="1143000" lvl="4" indent="-215900" rtl="0">
              <a:spcBef>
                <a:spcPts val="0"/>
              </a:spcBef>
              <a:spcAft>
                <a:spcPts val="0"/>
              </a:spcAft>
              <a:buSzPts val="3200"/>
              <a:buChar char="○"/>
              <a:defRPr sz="1600"/>
            </a:lvl5pPr>
            <a:lvl6pPr marL="1371600" lvl="5" indent="-215900" rtl="0">
              <a:spcBef>
                <a:spcPts val="0"/>
              </a:spcBef>
              <a:spcAft>
                <a:spcPts val="0"/>
              </a:spcAft>
              <a:buSzPts val="3200"/>
              <a:buChar char="■"/>
              <a:defRPr sz="1600"/>
            </a:lvl6pPr>
            <a:lvl7pPr marL="1600200" lvl="6" indent="-215900" rtl="0">
              <a:spcBef>
                <a:spcPts val="0"/>
              </a:spcBef>
              <a:spcAft>
                <a:spcPts val="0"/>
              </a:spcAft>
              <a:buSzPts val="3200"/>
              <a:buChar char="●"/>
              <a:defRPr sz="1600"/>
            </a:lvl7pPr>
            <a:lvl8pPr marL="1828800" lvl="7" indent="-215900" rtl="0">
              <a:spcBef>
                <a:spcPts val="0"/>
              </a:spcBef>
              <a:spcAft>
                <a:spcPts val="0"/>
              </a:spcAft>
              <a:buSzPts val="3200"/>
              <a:buChar char="○"/>
              <a:defRPr sz="1600"/>
            </a:lvl8pPr>
            <a:lvl9pPr marL="2057400" lvl="8" indent="-215900" rtl="0">
              <a:spcBef>
                <a:spcPts val="0"/>
              </a:spcBef>
              <a:spcAft>
                <a:spcPts val="0"/>
              </a:spcAft>
              <a:buSzPts val="3200"/>
              <a:buChar char="■"/>
              <a:defRPr sz="1600"/>
            </a:lvl9pPr>
          </a:lstStyle>
          <a:p>
            <a:endParaRPr/>
          </a:p>
        </p:txBody>
      </p:sp>
      <p:sp>
        <p:nvSpPr>
          <p:cNvPr id="79" name="Google Shape;79;p17"/>
          <p:cNvSpPr txBox="1">
            <a:spLocks noGrp="1"/>
          </p:cNvSpPr>
          <p:nvPr>
            <p:ph type="sldNum" idx="12"/>
          </p:nvPr>
        </p:nvSpPr>
        <p:spPr>
          <a:xfrm>
            <a:off x="11296611" y="6217623"/>
            <a:ext cx="731550" cy="524850"/>
          </a:xfrm>
          <a:prstGeom prst="rect">
            <a:avLst/>
          </a:prstGeom>
        </p:spPr>
        <p:txBody>
          <a:bodyPr spcFirstLastPara="1" wrap="square" lIns="243800" tIns="243800" rIns="243800" bIns="2438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nl-NL" smtClean="0"/>
              <a:pPr/>
              <a:t>‹#›</a:t>
            </a:fld>
            <a:endParaRPr lang="nl-NL"/>
          </a:p>
        </p:txBody>
      </p:sp>
    </p:spTree>
    <p:extLst>
      <p:ext uri="{BB962C8B-B14F-4D97-AF65-F5344CB8AC3E}">
        <p14:creationId xmlns:p14="http://schemas.microsoft.com/office/powerpoint/2010/main" val="14398237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415600" y="593367"/>
            <a:ext cx="11360850" cy="763650"/>
          </a:xfrm>
          <a:prstGeom prst="rect">
            <a:avLst/>
          </a:prstGeom>
        </p:spPr>
        <p:txBody>
          <a:bodyPr spcFirstLastPara="1" wrap="square" lIns="243800" tIns="243800" rIns="243800" bIns="243800" anchor="t" anchorCtr="0">
            <a:normAutofit/>
          </a:bodyPr>
          <a:lstStyle>
            <a:lvl1pPr lvl="0" rtl="0">
              <a:spcBef>
                <a:spcPts val="0"/>
              </a:spcBef>
              <a:spcAft>
                <a:spcPts val="0"/>
              </a:spcAft>
              <a:buSzPts val="7500"/>
              <a:buNone/>
              <a:defRPr/>
            </a:lvl1pPr>
            <a:lvl2pPr lvl="1" rtl="0">
              <a:spcBef>
                <a:spcPts val="0"/>
              </a:spcBef>
              <a:spcAft>
                <a:spcPts val="0"/>
              </a:spcAft>
              <a:buSzPts val="7500"/>
              <a:buNone/>
              <a:defRPr/>
            </a:lvl2pPr>
            <a:lvl3pPr lvl="2" rtl="0">
              <a:spcBef>
                <a:spcPts val="0"/>
              </a:spcBef>
              <a:spcAft>
                <a:spcPts val="0"/>
              </a:spcAft>
              <a:buSzPts val="7500"/>
              <a:buNone/>
              <a:defRPr/>
            </a:lvl3pPr>
            <a:lvl4pPr lvl="3" rtl="0">
              <a:spcBef>
                <a:spcPts val="0"/>
              </a:spcBef>
              <a:spcAft>
                <a:spcPts val="0"/>
              </a:spcAft>
              <a:buSzPts val="7500"/>
              <a:buNone/>
              <a:defRPr/>
            </a:lvl4pPr>
            <a:lvl5pPr lvl="4" rtl="0">
              <a:spcBef>
                <a:spcPts val="0"/>
              </a:spcBef>
              <a:spcAft>
                <a:spcPts val="0"/>
              </a:spcAft>
              <a:buSzPts val="7500"/>
              <a:buNone/>
              <a:defRPr/>
            </a:lvl5pPr>
            <a:lvl6pPr lvl="5" rtl="0">
              <a:spcBef>
                <a:spcPts val="0"/>
              </a:spcBef>
              <a:spcAft>
                <a:spcPts val="0"/>
              </a:spcAft>
              <a:buSzPts val="7500"/>
              <a:buNone/>
              <a:defRPr/>
            </a:lvl6pPr>
            <a:lvl7pPr lvl="6" rtl="0">
              <a:spcBef>
                <a:spcPts val="0"/>
              </a:spcBef>
              <a:spcAft>
                <a:spcPts val="0"/>
              </a:spcAft>
              <a:buSzPts val="7500"/>
              <a:buNone/>
              <a:defRPr/>
            </a:lvl7pPr>
            <a:lvl8pPr lvl="7" rtl="0">
              <a:spcBef>
                <a:spcPts val="0"/>
              </a:spcBef>
              <a:spcAft>
                <a:spcPts val="0"/>
              </a:spcAft>
              <a:buSzPts val="7500"/>
              <a:buNone/>
              <a:defRPr/>
            </a:lvl8pPr>
            <a:lvl9pPr lvl="8" rtl="0">
              <a:spcBef>
                <a:spcPts val="0"/>
              </a:spcBef>
              <a:spcAft>
                <a:spcPts val="0"/>
              </a:spcAft>
              <a:buSzPts val="7500"/>
              <a:buNone/>
              <a:defRPr/>
            </a:lvl9pPr>
          </a:lstStyle>
          <a:p>
            <a:endParaRPr/>
          </a:p>
        </p:txBody>
      </p:sp>
      <p:sp>
        <p:nvSpPr>
          <p:cNvPr id="82" name="Google Shape;82;p18"/>
          <p:cNvSpPr txBox="1">
            <a:spLocks noGrp="1"/>
          </p:cNvSpPr>
          <p:nvPr>
            <p:ph type="sldNum" idx="12"/>
          </p:nvPr>
        </p:nvSpPr>
        <p:spPr>
          <a:xfrm>
            <a:off x="11296611" y="6217623"/>
            <a:ext cx="731550" cy="524850"/>
          </a:xfrm>
          <a:prstGeom prst="rect">
            <a:avLst/>
          </a:prstGeom>
        </p:spPr>
        <p:txBody>
          <a:bodyPr spcFirstLastPara="1" wrap="square" lIns="243800" tIns="243800" rIns="243800" bIns="2438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nl-NL" smtClean="0"/>
              <a:pPr/>
              <a:t>‹#›</a:t>
            </a:fld>
            <a:endParaRPr lang="nl-NL"/>
          </a:p>
        </p:txBody>
      </p:sp>
    </p:spTree>
    <p:extLst>
      <p:ext uri="{BB962C8B-B14F-4D97-AF65-F5344CB8AC3E}">
        <p14:creationId xmlns:p14="http://schemas.microsoft.com/office/powerpoint/2010/main" val="37253345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3"/>
        <p:cNvGrpSpPr/>
        <p:nvPr/>
      </p:nvGrpSpPr>
      <p:grpSpPr>
        <a:xfrm>
          <a:off x="0" y="0"/>
          <a:ext cx="0" cy="0"/>
          <a:chOff x="0" y="0"/>
          <a:chExt cx="0" cy="0"/>
        </a:xfrm>
      </p:grpSpPr>
      <p:sp>
        <p:nvSpPr>
          <p:cNvPr id="84" name="Google Shape;84;p19"/>
          <p:cNvSpPr txBox="1">
            <a:spLocks noGrp="1"/>
          </p:cNvSpPr>
          <p:nvPr>
            <p:ph type="title"/>
          </p:nvPr>
        </p:nvSpPr>
        <p:spPr>
          <a:xfrm>
            <a:off x="415600" y="740800"/>
            <a:ext cx="3744000" cy="1007550"/>
          </a:xfrm>
          <a:prstGeom prst="rect">
            <a:avLst/>
          </a:prstGeom>
        </p:spPr>
        <p:txBody>
          <a:bodyPr spcFirstLastPara="1" wrap="square" lIns="243800" tIns="243800" rIns="243800" bIns="243800" anchor="b" anchorCtr="0">
            <a:normAutofit/>
          </a:bodyPr>
          <a:lstStyle>
            <a:lvl1pPr lvl="0" rtl="0">
              <a:spcBef>
                <a:spcPts val="0"/>
              </a:spcBef>
              <a:spcAft>
                <a:spcPts val="0"/>
              </a:spcAft>
              <a:buSzPts val="6400"/>
              <a:buNone/>
              <a:defRPr sz="3200"/>
            </a:lvl1pPr>
            <a:lvl2pPr lvl="1" rtl="0">
              <a:spcBef>
                <a:spcPts val="0"/>
              </a:spcBef>
              <a:spcAft>
                <a:spcPts val="0"/>
              </a:spcAft>
              <a:buSzPts val="6400"/>
              <a:buNone/>
              <a:defRPr sz="3200"/>
            </a:lvl2pPr>
            <a:lvl3pPr lvl="2" rtl="0">
              <a:spcBef>
                <a:spcPts val="0"/>
              </a:spcBef>
              <a:spcAft>
                <a:spcPts val="0"/>
              </a:spcAft>
              <a:buSzPts val="6400"/>
              <a:buNone/>
              <a:defRPr sz="3200"/>
            </a:lvl3pPr>
            <a:lvl4pPr lvl="3" rtl="0">
              <a:spcBef>
                <a:spcPts val="0"/>
              </a:spcBef>
              <a:spcAft>
                <a:spcPts val="0"/>
              </a:spcAft>
              <a:buSzPts val="6400"/>
              <a:buNone/>
              <a:defRPr sz="3200"/>
            </a:lvl4pPr>
            <a:lvl5pPr lvl="4" rtl="0">
              <a:spcBef>
                <a:spcPts val="0"/>
              </a:spcBef>
              <a:spcAft>
                <a:spcPts val="0"/>
              </a:spcAft>
              <a:buSzPts val="6400"/>
              <a:buNone/>
              <a:defRPr sz="3200"/>
            </a:lvl5pPr>
            <a:lvl6pPr lvl="5" rtl="0">
              <a:spcBef>
                <a:spcPts val="0"/>
              </a:spcBef>
              <a:spcAft>
                <a:spcPts val="0"/>
              </a:spcAft>
              <a:buSzPts val="6400"/>
              <a:buNone/>
              <a:defRPr sz="3200"/>
            </a:lvl6pPr>
            <a:lvl7pPr lvl="6" rtl="0">
              <a:spcBef>
                <a:spcPts val="0"/>
              </a:spcBef>
              <a:spcAft>
                <a:spcPts val="0"/>
              </a:spcAft>
              <a:buSzPts val="6400"/>
              <a:buNone/>
              <a:defRPr sz="3200"/>
            </a:lvl7pPr>
            <a:lvl8pPr lvl="7" rtl="0">
              <a:spcBef>
                <a:spcPts val="0"/>
              </a:spcBef>
              <a:spcAft>
                <a:spcPts val="0"/>
              </a:spcAft>
              <a:buSzPts val="6400"/>
              <a:buNone/>
              <a:defRPr sz="3200"/>
            </a:lvl8pPr>
            <a:lvl9pPr lvl="8" rtl="0">
              <a:spcBef>
                <a:spcPts val="0"/>
              </a:spcBef>
              <a:spcAft>
                <a:spcPts val="0"/>
              </a:spcAft>
              <a:buSzPts val="6400"/>
              <a:buNone/>
              <a:defRPr sz="3200"/>
            </a:lvl9pPr>
          </a:lstStyle>
          <a:p>
            <a:endParaRPr/>
          </a:p>
        </p:txBody>
      </p:sp>
      <p:sp>
        <p:nvSpPr>
          <p:cNvPr id="85" name="Google Shape;85;p19"/>
          <p:cNvSpPr txBox="1">
            <a:spLocks noGrp="1"/>
          </p:cNvSpPr>
          <p:nvPr>
            <p:ph type="body" idx="1"/>
          </p:nvPr>
        </p:nvSpPr>
        <p:spPr>
          <a:xfrm>
            <a:off x="415600" y="1852800"/>
            <a:ext cx="3744000" cy="4239150"/>
          </a:xfrm>
          <a:prstGeom prst="rect">
            <a:avLst/>
          </a:prstGeom>
        </p:spPr>
        <p:txBody>
          <a:bodyPr spcFirstLastPara="1" wrap="square" lIns="243800" tIns="243800" rIns="243800" bIns="243800" anchor="t" anchorCtr="0">
            <a:normAutofit/>
          </a:bodyPr>
          <a:lstStyle>
            <a:lvl1pPr marL="228600" lvl="0" indent="-215900" rtl="0">
              <a:spcBef>
                <a:spcPts val="0"/>
              </a:spcBef>
              <a:spcAft>
                <a:spcPts val="0"/>
              </a:spcAft>
              <a:buSzPts val="3200"/>
              <a:buChar char="●"/>
              <a:defRPr sz="1600"/>
            </a:lvl1pPr>
            <a:lvl2pPr marL="457200" lvl="1" indent="-215900" rtl="0">
              <a:spcBef>
                <a:spcPts val="0"/>
              </a:spcBef>
              <a:spcAft>
                <a:spcPts val="0"/>
              </a:spcAft>
              <a:buSzPts val="3200"/>
              <a:buChar char="○"/>
              <a:defRPr sz="1600"/>
            </a:lvl2pPr>
            <a:lvl3pPr marL="685800" lvl="2" indent="-215900" rtl="0">
              <a:spcBef>
                <a:spcPts val="0"/>
              </a:spcBef>
              <a:spcAft>
                <a:spcPts val="0"/>
              </a:spcAft>
              <a:buSzPts val="3200"/>
              <a:buChar char="■"/>
              <a:defRPr sz="1600"/>
            </a:lvl3pPr>
            <a:lvl4pPr marL="914400" lvl="3" indent="-215900" rtl="0">
              <a:spcBef>
                <a:spcPts val="0"/>
              </a:spcBef>
              <a:spcAft>
                <a:spcPts val="0"/>
              </a:spcAft>
              <a:buSzPts val="3200"/>
              <a:buChar char="●"/>
              <a:defRPr sz="1600"/>
            </a:lvl4pPr>
            <a:lvl5pPr marL="1143000" lvl="4" indent="-215900" rtl="0">
              <a:spcBef>
                <a:spcPts val="0"/>
              </a:spcBef>
              <a:spcAft>
                <a:spcPts val="0"/>
              </a:spcAft>
              <a:buSzPts val="3200"/>
              <a:buChar char="○"/>
              <a:defRPr sz="1600"/>
            </a:lvl5pPr>
            <a:lvl6pPr marL="1371600" lvl="5" indent="-215900" rtl="0">
              <a:spcBef>
                <a:spcPts val="0"/>
              </a:spcBef>
              <a:spcAft>
                <a:spcPts val="0"/>
              </a:spcAft>
              <a:buSzPts val="3200"/>
              <a:buChar char="■"/>
              <a:defRPr sz="1600"/>
            </a:lvl6pPr>
            <a:lvl7pPr marL="1600200" lvl="6" indent="-215900" rtl="0">
              <a:spcBef>
                <a:spcPts val="0"/>
              </a:spcBef>
              <a:spcAft>
                <a:spcPts val="0"/>
              </a:spcAft>
              <a:buSzPts val="3200"/>
              <a:buChar char="●"/>
              <a:defRPr sz="1600"/>
            </a:lvl7pPr>
            <a:lvl8pPr marL="1828800" lvl="7" indent="-215900" rtl="0">
              <a:spcBef>
                <a:spcPts val="0"/>
              </a:spcBef>
              <a:spcAft>
                <a:spcPts val="0"/>
              </a:spcAft>
              <a:buSzPts val="3200"/>
              <a:buChar char="○"/>
              <a:defRPr sz="1600"/>
            </a:lvl8pPr>
            <a:lvl9pPr marL="2057400" lvl="8" indent="-215900" rtl="0">
              <a:spcBef>
                <a:spcPts val="0"/>
              </a:spcBef>
              <a:spcAft>
                <a:spcPts val="0"/>
              </a:spcAft>
              <a:buSzPts val="3200"/>
              <a:buChar char="■"/>
              <a:defRPr sz="1600"/>
            </a:lvl9pPr>
          </a:lstStyle>
          <a:p>
            <a:endParaRPr/>
          </a:p>
        </p:txBody>
      </p:sp>
      <p:sp>
        <p:nvSpPr>
          <p:cNvPr id="86" name="Google Shape;86;p19"/>
          <p:cNvSpPr txBox="1">
            <a:spLocks noGrp="1"/>
          </p:cNvSpPr>
          <p:nvPr>
            <p:ph type="sldNum" idx="12"/>
          </p:nvPr>
        </p:nvSpPr>
        <p:spPr>
          <a:xfrm>
            <a:off x="11296611" y="6217623"/>
            <a:ext cx="731550" cy="524850"/>
          </a:xfrm>
          <a:prstGeom prst="rect">
            <a:avLst/>
          </a:prstGeom>
        </p:spPr>
        <p:txBody>
          <a:bodyPr spcFirstLastPara="1" wrap="square" lIns="243800" tIns="243800" rIns="243800" bIns="2438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nl-NL" smtClean="0"/>
              <a:pPr/>
              <a:t>‹#›</a:t>
            </a:fld>
            <a:endParaRPr lang="nl-NL"/>
          </a:p>
        </p:txBody>
      </p:sp>
    </p:spTree>
    <p:extLst>
      <p:ext uri="{BB962C8B-B14F-4D97-AF65-F5344CB8AC3E}">
        <p14:creationId xmlns:p14="http://schemas.microsoft.com/office/powerpoint/2010/main" val="6179937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653667" y="600200"/>
            <a:ext cx="8490450" cy="5454450"/>
          </a:xfrm>
          <a:prstGeom prst="rect">
            <a:avLst/>
          </a:prstGeom>
        </p:spPr>
        <p:txBody>
          <a:bodyPr spcFirstLastPara="1" wrap="square" lIns="243800" tIns="243800" rIns="243800" bIns="243800" anchor="ctr" anchorCtr="0">
            <a:normAutofit/>
          </a:bodyPr>
          <a:lstStyle>
            <a:lvl1pPr lvl="0" rtl="0">
              <a:spcBef>
                <a:spcPts val="0"/>
              </a:spcBef>
              <a:spcAft>
                <a:spcPts val="0"/>
              </a:spcAft>
              <a:buSzPts val="12800"/>
              <a:buNone/>
              <a:defRPr sz="6400"/>
            </a:lvl1pPr>
            <a:lvl2pPr lvl="1" rtl="0">
              <a:spcBef>
                <a:spcPts val="0"/>
              </a:spcBef>
              <a:spcAft>
                <a:spcPts val="0"/>
              </a:spcAft>
              <a:buSzPts val="12800"/>
              <a:buNone/>
              <a:defRPr sz="6400"/>
            </a:lvl2pPr>
            <a:lvl3pPr lvl="2" rtl="0">
              <a:spcBef>
                <a:spcPts val="0"/>
              </a:spcBef>
              <a:spcAft>
                <a:spcPts val="0"/>
              </a:spcAft>
              <a:buSzPts val="12800"/>
              <a:buNone/>
              <a:defRPr sz="6400"/>
            </a:lvl3pPr>
            <a:lvl4pPr lvl="3" rtl="0">
              <a:spcBef>
                <a:spcPts val="0"/>
              </a:spcBef>
              <a:spcAft>
                <a:spcPts val="0"/>
              </a:spcAft>
              <a:buSzPts val="12800"/>
              <a:buNone/>
              <a:defRPr sz="6400"/>
            </a:lvl4pPr>
            <a:lvl5pPr lvl="4" rtl="0">
              <a:spcBef>
                <a:spcPts val="0"/>
              </a:spcBef>
              <a:spcAft>
                <a:spcPts val="0"/>
              </a:spcAft>
              <a:buSzPts val="12800"/>
              <a:buNone/>
              <a:defRPr sz="6400"/>
            </a:lvl5pPr>
            <a:lvl6pPr lvl="5" rtl="0">
              <a:spcBef>
                <a:spcPts val="0"/>
              </a:spcBef>
              <a:spcAft>
                <a:spcPts val="0"/>
              </a:spcAft>
              <a:buSzPts val="12800"/>
              <a:buNone/>
              <a:defRPr sz="6400"/>
            </a:lvl6pPr>
            <a:lvl7pPr lvl="6" rtl="0">
              <a:spcBef>
                <a:spcPts val="0"/>
              </a:spcBef>
              <a:spcAft>
                <a:spcPts val="0"/>
              </a:spcAft>
              <a:buSzPts val="12800"/>
              <a:buNone/>
              <a:defRPr sz="6400"/>
            </a:lvl7pPr>
            <a:lvl8pPr lvl="7" rtl="0">
              <a:spcBef>
                <a:spcPts val="0"/>
              </a:spcBef>
              <a:spcAft>
                <a:spcPts val="0"/>
              </a:spcAft>
              <a:buSzPts val="12800"/>
              <a:buNone/>
              <a:defRPr sz="6400"/>
            </a:lvl8pPr>
            <a:lvl9pPr lvl="8" rtl="0">
              <a:spcBef>
                <a:spcPts val="0"/>
              </a:spcBef>
              <a:spcAft>
                <a:spcPts val="0"/>
              </a:spcAft>
              <a:buSzPts val="12800"/>
              <a:buNone/>
              <a:defRPr sz="6400"/>
            </a:lvl9pPr>
          </a:lstStyle>
          <a:p>
            <a:endParaRPr/>
          </a:p>
        </p:txBody>
      </p:sp>
      <p:sp>
        <p:nvSpPr>
          <p:cNvPr id="89" name="Google Shape;89;p20"/>
          <p:cNvSpPr txBox="1">
            <a:spLocks noGrp="1"/>
          </p:cNvSpPr>
          <p:nvPr>
            <p:ph type="sldNum" idx="12"/>
          </p:nvPr>
        </p:nvSpPr>
        <p:spPr>
          <a:xfrm>
            <a:off x="11296611" y="6217623"/>
            <a:ext cx="731550" cy="524850"/>
          </a:xfrm>
          <a:prstGeom prst="rect">
            <a:avLst/>
          </a:prstGeom>
        </p:spPr>
        <p:txBody>
          <a:bodyPr spcFirstLastPara="1" wrap="square" lIns="243800" tIns="243800" rIns="243800" bIns="2438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nl-NL" smtClean="0"/>
              <a:pPr/>
              <a:t>‹#›</a:t>
            </a:fld>
            <a:endParaRPr lang="nl-NL"/>
          </a:p>
        </p:txBody>
      </p:sp>
    </p:spTree>
    <p:extLst>
      <p:ext uri="{BB962C8B-B14F-4D97-AF65-F5344CB8AC3E}">
        <p14:creationId xmlns:p14="http://schemas.microsoft.com/office/powerpoint/2010/main" val="533192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0"/>
        <p:cNvGrpSpPr/>
        <p:nvPr/>
      </p:nvGrpSpPr>
      <p:grpSpPr>
        <a:xfrm>
          <a:off x="0" y="0"/>
          <a:ext cx="0" cy="0"/>
          <a:chOff x="0" y="0"/>
          <a:chExt cx="0" cy="0"/>
        </a:xfrm>
      </p:grpSpPr>
      <p:sp>
        <p:nvSpPr>
          <p:cNvPr id="91" name="Google Shape;91;p2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900"/>
          </a:p>
        </p:txBody>
      </p:sp>
      <p:sp>
        <p:nvSpPr>
          <p:cNvPr id="92" name="Google Shape;92;p21"/>
          <p:cNvSpPr txBox="1">
            <a:spLocks noGrp="1"/>
          </p:cNvSpPr>
          <p:nvPr>
            <p:ph type="title"/>
          </p:nvPr>
        </p:nvSpPr>
        <p:spPr>
          <a:xfrm>
            <a:off x="354000" y="1644234"/>
            <a:ext cx="5393550" cy="1976400"/>
          </a:xfrm>
          <a:prstGeom prst="rect">
            <a:avLst/>
          </a:prstGeom>
        </p:spPr>
        <p:txBody>
          <a:bodyPr spcFirstLastPara="1" wrap="square" lIns="243800" tIns="243800" rIns="243800" bIns="243800" anchor="b" anchorCtr="0">
            <a:normAutofit/>
          </a:bodyPr>
          <a:lstStyle>
            <a:lvl1pPr lvl="0" algn="ctr" rtl="0">
              <a:spcBef>
                <a:spcPts val="0"/>
              </a:spcBef>
              <a:spcAft>
                <a:spcPts val="0"/>
              </a:spcAft>
              <a:buSzPts val="11200"/>
              <a:buNone/>
              <a:defRPr sz="5600"/>
            </a:lvl1pPr>
            <a:lvl2pPr lvl="1" algn="ctr" rtl="0">
              <a:spcBef>
                <a:spcPts val="0"/>
              </a:spcBef>
              <a:spcAft>
                <a:spcPts val="0"/>
              </a:spcAft>
              <a:buSzPts val="11200"/>
              <a:buNone/>
              <a:defRPr sz="5600"/>
            </a:lvl2pPr>
            <a:lvl3pPr lvl="2" algn="ctr" rtl="0">
              <a:spcBef>
                <a:spcPts val="0"/>
              </a:spcBef>
              <a:spcAft>
                <a:spcPts val="0"/>
              </a:spcAft>
              <a:buSzPts val="11200"/>
              <a:buNone/>
              <a:defRPr sz="5600"/>
            </a:lvl3pPr>
            <a:lvl4pPr lvl="3" algn="ctr" rtl="0">
              <a:spcBef>
                <a:spcPts val="0"/>
              </a:spcBef>
              <a:spcAft>
                <a:spcPts val="0"/>
              </a:spcAft>
              <a:buSzPts val="11200"/>
              <a:buNone/>
              <a:defRPr sz="5600"/>
            </a:lvl4pPr>
            <a:lvl5pPr lvl="4" algn="ctr" rtl="0">
              <a:spcBef>
                <a:spcPts val="0"/>
              </a:spcBef>
              <a:spcAft>
                <a:spcPts val="0"/>
              </a:spcAft>
              <a:buSzPts val="11200"/>
              <a:buNone/>
              <a:defRPr sz="5600"/>
            </a:lvl5pPr>
            <a:lvl6pPr lvl="5" algn="ctr" rtl="0">
              <a:spcBef>
                <a:spcPts val="0"/>
              </a:spcBef>
              <a:spcAft>
                <a:spcPts val="0"/>
              </a:spcAft>
              <a:buSzPts val="11200"/>
              <a:buNone/>
              <a:defRPr sz="5600"/>
            </a:lvl6pPr>
            <a:lvl7pPr lvl="6" algn="ctr" rtl="0">
              <a:spcBef>
                <a:spcPts val="0"/>
              </a:spcBef>
              <a:spcAft>
                <a:spcPts val="0"/>
              </a:spcAft>
              <a:buSzPts val="11200"/>
              <a:buNone/>
              <a:defRPr sz="5600"/>
            </a:lvl7pPr>
            <a:lvl8pPr lvl="7" algn="ctr" rtl="0">
              <a:spcBef>
                <a:spcPts val="0"/>
              </a:spcBef>
              <a:spcAft>
                <a:spcPts val="0"/>
              </a:spcAft>
              <a:buSzPts val="11200"/>
              <a:buNone/>
              <a:defRPr sz="5600"/>
            </a:lvl8pPr>
            <a:lvl9pPr lvl="8" algn="ctr" rtl="0">
              <a:spcBef>
                <a:spcPts val="0"/>
              </a:spcBef>
              <a:spcAft>
                <a:spcPts val="0"/>
              </a:spcAft>
              <a:buSzPts val="11200"/>
              <a:buNone/>
              <a:defRPr sz="5600"/>
            </a:lvl9pPr>
          </a:lstStyle>
          <a:p>
            <a:endParaRPr/>
          </a:p>
        </p:txBody>
      </p:sp>
      <p:sp>
        <p:nvSpPr>
          <p:cNvPr id="93" name="Google Shape;93;p21"/>
          <p:cNvSpPr txBox="1">
            <a:spLocks noGrp="1"/>
          </p:cNvSpPr>
          <p:nvPr>
            <p:ph type="subTitle" idx="1"/>
          </p:nvPr>
        </p:nvSpPr>
        <p:spPr>
          <a:xfrm>
            <a:off x="354000" y="3737434"/>
            <a:ext cx="5393550" cy="1646850"/>
          </a:xfrm>
          <a:prstGeom prst="rect">
            <a:avLst/>
          </a:prstGeom>
        </p:spPr>
        <p:txBody>
          <a:bodyPr spcFirstLastPara="1" wrap="square" lIns="243800" tIns="243800" rIns="243800" bIns="243800" anchor="t" anchorCtr="0">
            <a:normAutofit/>
          </a:bodyPr>
          <a:lstStyle>
            <a:lvl1pPr lvl="0" algn="ctr" rtl="0">
              <a:lnSpc>
                <a:spcPct val="100000"/>
              </a:lnSpc>
              <a:spcBef>
                <a:spcPts val="0"/>
              </a:spcBef>
              <a:spcAft>
                <a:spcPts val="0"/>
              </a:spcAft>
              <a:buSzPts val="5600"/>
              <a:buNone/>
              <a:defRPr sz="2800"/>
            </a:lvl1pPr>
            <a:lvl2pPr lvl="1" algn="ctr" rtl="0">
              <a:lnSpc>
                <a:spcPct val="100000"/>
              </a:lnSpc>
              <a:spcBef>
                <a:spcPts val="0"/>
              </a:spcBef>
              <a:spcAft>
                <a:spcPts val="0"/>
              </a:spcAft>
              <a:buSzPts val="5600"/>
              <a:buNone/>
              <a:defRPr sz="2800"/>
            </a:lvl2pPr>
            <a:lvl3pPr lvl="2" algn="ctr" rtl="0">
              <a:lnSpc>
                <a:spcPct val="100000"/>
              </a:lnSpc>
              <a:spcBef>
                <a:spcPts val="0"/>
              </a:spcBef>
              <a:spcAft>
                <a:spcPts val="0"/>
              </a:spcAft>
              <a:buSzPts val="5600"/>
              <a:buNone/>
              <a:defRPr sz="2800"/>
            </a:lvl3pPr>
            <a:lvl4pPr lvl="3" algn="ctr" rtl="0">
              <a:lnSpc>
                <a:spcPct val="100000"/>
              </a:lnSpc>
              <a:spcBef>
                <a:spcPts val="0"/>
              </a:spcBef>
              <a:spcAft>
                <a:spcPts val="0"/>
              </a:spcAft>
              <a:buSzPts val="5600"/>
              <a:buNone/>
              <a:defRPr sz="2800"/>
            </a:lvl4pPr>
            <a:lvl5pPr lvl="4" algn="ctr" rtl="0">
              <a:lnSpc>
                <a:spcPct val="100000"/>
              </a:lnSpc>
              <a:spcBef>
                <a:spcPts val="0"/>
              </a:spcBef>
              <a:spcAft>
                <a:spcPts val="0"/>
              </a:spcAft>
              <a:buSzPts val="5600"/>
              <a:buNone/>
              <a:defRPr sz="2800"/>
            </a:lvl5pPr>
            <a:lvl6pPr lvl="5" algn="ctr" rtl="0">
              <a:lnSpc>
                <a:spcPct val="100000"/>
              </a:lnSpc>
              <a:spcBef>
                <a:spcPts val="0"/>
              </a:spcBef>
              <a:spcAft>
                <a:spcPts val="0"/>
              </a:spcAft>
              <a:buSzPts val="5600"/>
              <a:buNone/>
              <a:defRPr sz="2800"/>
            </a:lvl6pPr>
            <a:lvl7pPr lvl="6" algn="ctr" rtl="0">
              <a:lnSpc>
                <a:spcPct val="100000"/>
              </a:lnSpc>
              <a:spcBef>
                <a:spcPts val="0"/>
              </a:spcBef>
              <a:spcAft>
                <a:spcPts val="0"/>
              </a:spcAft>
              <a:buSzPts val="5600"/>
              <a:buNone/>
              <a:defRPr sz="2800"/>
            </a:lvl7pPr>
            <a:lvl8pPr lvl="7" algn="ctr" rtl="0">
              <a:lnSpc>
                <a:spcPct val="100000"/>
              </a:lnSpc>
              <a:spcBef>
                <a:spcPts val="0"/>
              </a:spcBef>
              <a:spcAft>
                <a:spcPts val="0"/>
              </a:spcAft>
              <a:buSzPts val="5600"/>
              <a:buNone/>
              <a:defRPr sz="2800"/>
            </a:lvl8pPr>
            <a:lvl9pPr lvl="8" algn="ctr" rtl="0">
              <a:lnSpc>
                <a:spcPct val="100000"/>
              </a:lnSpc>
              <a:spcBef>
                <a:spcPts val="0"/>
              </a:spcBef>
              <a:spcAft>
                <a:spcPts val="0"/>
              </a:spcAft>
              <a:buSzPts val="5600"/>
              <a:buNone/>
              <a:defRPr sz="2800"/>
            </a:lvl9pPr>
          </a:lstStyle>
          <a:p>
            <a:endParaRPr/>
          </a:p>
        </p:txBody>
      </p:sp>
      <p:sp>
        <p:nvSpPr>
          <p:cNvPr id="94" name="Google Shape;94;p21"/>
          <p:cNvSpPr txBox="1">
            <a:spLocks noGrp="1"/>
          </p:cNvSpPr>
          <p:nvPr>
            <p:ph type="body" idx="2"/>
          </p:nvPr>
        </p:nvSpPr>
        <p:spPr>
          <a:xfrm>
            <a:off x="6586000" y="965434"/>
            <a:ext cx="5116050" cy="4926750"/>
          </a:xfrm>
          <a:prstGeom prst="rect">
            <a:avLst/>
          </a:prstGeom>
        </p:spPr>
        <p:txBody>
          <a:bodyPr spcFirstLastPara="1" wrap="square" lIns="243800" tIns="243800" rIns="243800" bIns="243800" anchor="ctr" anchorCtr="0">
            <a:normAutofit/>
          </a:bodyPr>
          <a:lstStyle>
            <a:lvl1pPr marL="228600" lvl="0" indent="-266700" rtl="0">
              <a:spcBef>
                <a:spcPts val="0"/>
              </a:spcBef>
              <a:spcAft>
                <a:spcPts val="0"/>
              </a:spcAft>
              <a:buSzPts val="4800"/>
              <a:buChar char="●"/>
              <a:defRPr/>
            </a:lvl1pPr>
            <a:lvl2pPr marL="457200" lvl="1" indent="-231775" rtl="0">
              <a:spcBef>
                <a:spcPts val="0"/>
              </a:spcBef>
              <a:spcAft>
                <a:spcPts val="0"/>
              </a:spcAft>
              <a:buSzPts val="3700"/>
              <a:buChar char="○"/>
              <a:defRPr/>
            </a:lvl2pPr>
            <a:lvl3pPr marL="685800" lvl="2" indent="-231775" rtl="0">
              <a:spcBef>
                <a:spcPts val="0"/>
              </a:spcBef>
              <a:spcAft>
                <a:spcPts val="0"/>
              </a:spcAft>
              <a:buSzPts val="3700"/>
              <a:buChar char="■"/>
              <a:defRPr/>
            </a:lvl3pPr>
            <a:lvl4pPr marL="914400" lvl="3" indent="-231775" rtl="0">
              <a:spcBef>
                <a:spcPts val="0"/>
              </a:spcBef>
              <a:spcAft>
                <a:spcPts val="0"/>
              </a:spcAft>
              <a:buSzPts val="3700"/>
              <a:buChar char="●"/>
              <a:defRPr/>
            </a:lvl4pPr>
            <a:lvl5pPr marL="1143000" lvl="4" indent="-231775" rtl="0">
              <a:spcBef>
                <a:spcPts val="0"/>
              </a:spcBef>
              <a:spcAft>
                <a:spcPts val="0"/>
              </a:spcAft>
              <a:buSzPts val="3700"/>
              <a:buChar char="○"/>
              <a:defRPr/>
            </a:lvl5pPr>
            <a:lvl6pPr marL="1371600" lvl="5" indent="-231775" rtl="0">
              <a:spcBef>
                <a:spcPts val="0"/>
              </a:spcBef>
              <a:spcAft>
                <a:spcPts val="0"/>
              </a:spcAft>
              <a:buSzPts val="3700"/>
              <a:buChar char="■"/>
              <a:defRPr/>
            </a:lvl6pPr>
            <a:lvl7pPr marL="1600200" lvl="6" indent="-231775" rtl="0">
              <a:spcBef>
                <a:spcPts val="0"/>
              </a:spcBef>
              <a:spcAft>
                <a:spcPts val="0"/>
              </a:spcAft>
              <a:buSzPts val="3700"/>
              <a:buChar char="●"/>
              <a:defRPr/>
            </a:lvl7pPr>
            <a:lvl8pPr marL="1828800" lvl="7" indent="-231775" rtl="0">
              <a:spcBef>
                <a:spcPts val="0"/>
              </a:spcBef>
              <a:spcAft>
                <a:spcPts val="0"/>
              </a:spcAft>
              <a:buSzPts val="3700"/>
              <a:buChar char="○"/>
              <a:defRPr/>
            </a:lvl8pPr>
            <a:lvl9pPr marL="2057400" lvl="8" indent="-231775" rtl="0">
              <a:spcBef>
                <a:spcPts val="0"/>
              </a:spcBef>
              <a:spcAft>
                <a:spcPts val="0"/>
              </a:spcAft>
              <a:buSzPts val="3700"/>
              <a:buChar char="■"/>
              <a:defRPr/>
            </a:lvl9pPr>
          </a:lstStyle>
          <a:p>
            <a:endParaRPr/>
          </a:p>
        </p:txBody>
      </p:sp>
      <p:sp>
        <p:nvSpPr>
          <p:cNvPr id="95" name="Google Shape;95;p21"/>
          <p:cNvSpPr txBox="1">
            <a:spLocks noGrp="1"/>
          </p:cNvSpPr>
          <p:nvPr>
            <p:ph type="sldNum" idx="12"/>
          </p:nvPr>
        </p:nvSpPr>
        <p:spPr>
          <a:xfrm>
            <a:off x="11296611" y="6217623"/>
            <a:ext cx="731550" cy="524850"/>
          </a:xfrm>
          <a:prstGeom prst="rect">
            <a:avLst/>
          </a:prstGeom>
        </p:spPr>
        <p:txBody>
          <a:bodyPr spcFirstLastPara="1" wrap="square" lIns="243800" tIns="243800" rIns="243800" bIns="2438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nl-NL" smtClean="0"/>
              <a:pPr/>
              <a:t>‹#›</a:t>
            </a:fld>
            <a:endParaRPr lang="nl-NL"/>
          </a:p>
        </p:txBody>
      </p:sp>
    </p:spTree>
    <p:extLst>
      <p:ext uri="{BB962C8B-B14F-4D97-AF65-F5344CB8AC3E}">
        <p14:creationId xmlns:p14="http://schemas.microsoft.com/office/powerpoint/2010/main" val="1281918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6"/>
        <p:cNvGrpSpPr/>
        <p:nvPr/>
      </p:nvGrpSpPr>
      <p:grpSpPr>
        <a:xfrm>
          <a:off x="0" y="0"/>
          <a:ext cx="0" cy="0"/>
          <a:chOff x="0" y="0"/>
          <a:chExt cx="0" cy="0"/>
        </a:xfrm>
      </p:grpSpPr>
      <p:sp>
        <p:nvSpPr>
          <p:cNvPr id="97" name="Google Shape;97;p22"/>
          <p:cNvSpPr txBox="1">
            <a:spLocks noGrp="1"/>
          </p:cNvSpPr>
          <p:nvPr>
            <p:ph type="body" idx="1"/>
          </p:nvPr>
        </p:nvSpPr>
        <p:spPr>
          <a:xfrm>
            <a:off x="415600" y="5640767"/>
            <a:ext cx="7998450" cy="806850"/>
          </a:xfrm>
          <a:prstGeom prst="rect">
            <a:avLst/>
          </a:prstGeom>
        </p:spPr>
        <p:txBody>
          <a:bodyPr spcFirstLastPara="1" wrap="square" lIns="243800" tIns="243800" rIns="243800" bIns="243800" anchor="ctr" anchorCtr="0">
            <a:normAutofit/>
          </a:bodyPr>
          <a:lstStyle>
            <a:lvl1pPr marL="228600" lvl="0" indent="-114300" rtl="0">
              <a:lnSpc>
                <a:spcPct val="100000"/>
              </a:lnSpc>
              <a:spcBef>
                <a:spcPts val="0"/>
              </a:spcBef>
              <a:spcAft>
                <a:spcPts val="0"/>
              </a:spcAft>
              <a:buSzPts val="4800"/>
              <a:buNone/>
              <a:defRPr/>
            </a:lvl1pPr>
          </a:lstStyle>
          <a:p>
            <a:endParaRPr/>
          </a:p>
        </p:txBody>
      </p:sp>
      <p:sp>
        <p:nvSpPr>
          <p:cNvPr id="98" name="Google Shape;98;p22"/>
          <p:cNvSpPr txBox="1">
            <a:spLocks noGrp="1"/>
          </p:cNvSpPr>
          <p:nvPr>
            <p:ph type="sldNum" idx="12"/>
          </p:nvPr>
        </p:nvSpPr>
        <p:spPr>
          <a:xfrm>
            <a:off x="11296611" y="6217623"/>
            <a:ext cx="731550" cy="524850"/>
          </a:xfrm>
          <a:prstGeom prst="rect">
            <a:avLst/>
          </a:prstGeom>
        </p:spPr>
        <p:txBody>
          <a:bodyPr spcFirstLastPara="1" wrap="square" lIns="243800" tIns="243800" rIns="243800" bIns="2438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nl-NL" smtClean="0"/>
              <a:pPr/>
              <a:t>‹#›</a:t>
            </a:fld>
            <a:endParaRPr lang="nl-NL"/>
          </a:p>
        </p:txBody>
      </p:sp>
    </p:spTree>
    <p:extLst>
      <p:ext uri="{BB962C8B-B14F-4D97-AF65-F5344CB8AC3E}">
        <p14:creationId xmlns:p14="http://schemas.microsoft.com/office/powerpoint/2010/main" val="30156855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9"/>
        <p:cNvGrpSpPr/>
        <p:nvPr/>
      </p:nvGrpSpPr>
      <p:grpSpPr>
        <a:xfrm>
          <a:off x="0" y="0"/>
          <a:ext cx="0" cy="0"/>
          <a:chOff x="0" y="0"/>
          <a:chExt cx="0" cy="0"/>
        </a:xfrm>
      </p:grpSpPr>
      <p:sp>
        <p:nvSpPr>
          <p:cNvPr id="100" name="Google Shape;100;p23"/>
          <p:cNvSpPr txBox="1">
            <a:spLocks noGrp="1"/>
          </p:cNvSpPr>
          <p:nvPr>
            <p:ph type="title" hasCustomPrompt="1"/>
          </p:nvPr>
        </p:nvSpPr>
        <p:spPr>
          <a:xfrm>
            <a:off x="415600" y="1474834"/>
            <a:ext cx="11360850" cy="2617950"/>
          </a:xfrm>
          <a:prstGeom prst="rect">
            <a:avLst/>
          </a:prstGeom>
        </p:spPr>
        <p:txBody>
          <a:bodyPr spcFirstLastPara="1" wrap="square" lIns="243800" tIns="243800" rIns="243800" bIns="243800" anchor="b" anchorCtr="0">
            <a:normAutofit/>
          </a:bodyPr>
          <a:lstStyle>
            <a:lvl1pPr lvl="0" algn="ctr" rtl="0">
              <a:spcBef>
                <a:spcPts val="0"/>
              </a:spcBef>
              <a:spcAft>
                <a:spcPts val="0"/>
              </a:spcAft>
              <a:buSzPts val="32000"/>
              <a:buNone/>
              <a:defRPr sz="16000"/>
            </a:lvl1pPr>
            <a:lvl2pPr lvl="1" algn="ctr" rtl="0">
              <a:spcBef>
                <a:spcPts val="0"/>
              </a:spcBef>
              <a:spcAft>
                <a:spcPts val="0"/>
              </a:spcAft>
              <a:buSzPts val="32000"/>
              <a:buNone/>
              <a:defRPr sz="16000"/>
            </a:lvl2pPr>
            <a:lvl3pPr lvl="2" algn="ctr" rtl="0">
              <a:spcBef>
                <a:spcPts val="0"/>
              </a:spcBef>
              <a:spcAft>
                <a:spcPts val="0"/>
              </a:spcAft>
              <a:buSzPts val="32000"/>
              <a:buNone/>
              <a:defRPr sz="16000"/>
            </a:lvl3pPr>
            <a:lvl4pPr lvl="3" algn="ctr" rtl="0">
              <a:spcBef>
                <a:spcPts val="0"/>
              </a:spcBef>
              <a:spcAft>
                <a:spcPts val="0"/>
              </a:spcAft>
              <a:buSzPts val="32000"/>
              <a:buNone/>
              <a:defRPr sz="16000"/>
            </a:lvl4pPr>
            <a:lvl5pPr lvl="4" algn="ctr" rtl="0">
              <a:spcBef>
                <a:spcPts val="0"/>
              </a:spcBef>
              <a:spcAft>
                <a:spcPts val="0"/>
              </a:spcAft>
              <a:buSzPts val="32000"/>
              <a:buNone/>
              <a:defRPr sz="16000"/>
            </a:lvl5pPr>
            <a:lvl6pPr lvl="5" algn="ctr" rtl="0">
              <a:spcBef>
                <a:spcPts val="0"/>
              </a:spcBef>
              <a:spcAft>
                <a:spcPts val="0"/>
              </a:spcAft>
              <a:buSzPts val="32000"/>
              <a:buNone/>
              <a:defRPr sz="16000"/>
            </a:lvl6pPr>
            <a:lvl7pPr lvl="6" algn="ctr" rtl="0">
              <a:spcBef>
                <a:spcPts val="0"/>
              </a:spcBef>
              <a:spcAft>
                <a:spcPts val="0"/>
              </a:spcAft>
              <a:buSzPts val="32000"/>
              <a:buNone/>
              <a:defRPr sz="16000"/>
            </a:lvl7pPr>
            <a:lvl8pPr lvl="7" algn="ctr" rtl="0">
              <a:spcBef>
                <a:spcPts val="0"/>
              </a:spcBef>
              <a:spcAft>
                <a:spcPts val="0"/>
              </a:spcAft>
              <a:buSzPts val="32000"/>
              <a:buNone/>
              <a:defRPr sz="16000"/>
            </a:lvl8pPr>
            <a:lvl9pPr lvl="8" algn="ctr" rtl="0">
              <a:spcBef>
                <a:spcPts val="0"/>
              </a:spcBef>
              <a:spcAft>
                <a:spcPts val="0"/>
              </a:spcAft>
              <a:buSzPts val="32000"/>
              <a:buNone/>
              <a:defRPr sz="16000"/>
            </a:lvl9pPr>
          </a:lstStyle>
          <a:p>
            <a:r>
              <a:t>xx%</a:t>
            </a:r>
          </a:p>
        </p:txBody>
      </p:sp>
      <p:sp>
        <p:nvSpPr>
          <p:cNvPr id="101" name="Google Shape;101;p23"/>
          <p:cNvSpPr txBox="1">
            <a:spLocks noGrp="1"/>
          </p:cNvSpPr>
          <p:nvPr>
            <p:ph type="body" idx="1"/>
          </p:nvPr>
        </p:nvSpPr>
        <p:spPr>
          <a:xfrm>
            <a:off x="415600" y="4202967"/>
            <a:ext cx="11360850" cy="1734450"/>
          </a:xfrm>
          <a:prstGeom prst="rect">
            <a:avLst/>
          </a:prstGeom>
        </p:spPr>
        <p:txBody>
          <a:bodyPr spcFirstLastPara="1" wrap="square" lIns="243800" tIns="243800" rIns="243800" bIns="243800" anchor="t" anchorCtr="0">
            <a:normAutofit/>
          </a:bodyPr>
          <a:lstStyle>
            <a:lvl1pPr marL="228600" lvl="0" indent="-266700" algn="ctr" rtl="0">
              <a:spcBef>
                <a:spcPts val="0"/>
              </a:spcBef>
              <a:spcAft>
                <a:spcPts val="0"/>
              </a:spcAft>
              <a:buSzPts val="4800"/>
              <a:buChar char="●"/>
              <a:defRPr/>
            </a:lvl1pPr>
            <a:lvl2pPr marL="457200" lvl="1" indent="-231775" algn="ctr" rtl="0">
              <a:spcBef>
                <a:spcPts val="0"/>
              </a:spcBef>
              <a:spcAft>
                <a:spcPts val="0"/>
              </a:spcAft>
              <a:buSzPts val="3700"/>
              <a:buChar char="○"/>
              <a:defRPr/>
            </a:lvl2pPr>
            <a:lvl3pPr marL="685800" lvl="2" indent="-231775" algn="ctr" rtl="0">
              <a:spcBef>
                <a:spcPts val="0"/>
              </a:spcBef>
              <a:spcAft>
                <a:spcPts val="0"/>
              </a:spcAft>
              <a:buSzPts val="3700"/>
              <a:buChar char="■"/>
              <a:defRPr/>
            </a:lvl3pPr>
            <a:lvl4pPr marL="914400" lvl="3" indent="-231775" algn="ctr" rtl="0">
              <a:spcBef>
                <a:spcPts val="0"/>
              </a:spcBef>
              <a:spcAft>
                <a:spcPts val="0"/>
              </a:spcAft>
              <a:buSzPts val="3700"/>
              <a:buChar char="●"/>
              <a:defRPr/>
            </a:lvl4pPr>
            <a:lvl5pPr marL="1143000" lvl="4" indent="-231775" algn="ctr" rtl="0">
              <a:spcBef>
                <a:spcPts val="0"/>
              </a:spcBef>
              <a:spcAft>
                <a:spcPts val="0"/>
              </a:spcAft>
              <a:buSzPts val="3700"/>
              <a:buChar char="○"/>
              <a:defRPr/>
            </a:lvl5pPr>
            <a:lvl6pPr marL="1371600" lvl="5" indent="-231775" algn="ctr" rtl="0">
              <a:spcBef>
                <a:spcPts val="0"/>
              </a:spcBef>
              <a:spcAft>
                <a:spcPts val="0"/>
              </a:spcAft>
              <a:buSzPts val="3700"/>
              <a:buChar char="■"/>
              <a:defRPr/>
            </a:lvl6pPr>
            <a:lvl7pPr marL="1600200" lvl="6" indent="-231775" algn="ctr" rtl="0">
              <a:spcBef>
                <a:spcPts val="0"/>
              </a:spcBef>
              <a:spcAft>
                <a:spcPts val="0"/>
              </a:spcAft>
              <a:buSzPts val="3700"/>
              <a:buChar char="●"/>
              <a:defRPr/>
            </a:lvl7pPr>
            <a:lvl8pPr marL="1828800" lvl="7" indent="-231775" algn="ctr" rtl="0">
              <a:spcBef>
                <a:spcPts val="0"/>
              </a:spcBef>
              <a:spcAft>
                <a:spcPts val="0"/>
              </a:spcAft>
              <a:buSzPts val="3700"/>
              <a:buChar char="○"/>
              <a:defRPr/>
            </a:lvl8pPr>
            <a:lvl9pPr marL="2057400" lvl="8" indent="-231775" algn="ctr" rtl="0">
              <a:spcBef>
                <a:spcPts val="0"/>
              </a:spcBef>
              <a:spcAft>
                <a:spcPts val="0"/>
              </a:spcAft>
              <a:buSzPts val="3700"/>
              <a:buChar char="■"/>
              <a:defRPr/>
            </a:lvl9pPr>
          </a:lstStyle>
          <a:p>
            <a:endParaRPr/>
          </a:p>
        </p:txBody>
      </p:sp>
      <p:sp>
        <p:nvSpPr>
          <p:cNvPr id="102" name="Google Shape;102;p23"/>
          <p:cNvSpPr txBox="1">
            <a:spLocks noGrp="1"/>
          </p:cNvSpPr>
          <p:nvPr>
            <p:ph type="sldNum" idx="12"/>
          </p:nvPr>
        </p:nvSpPr>
        <p:spPr>
          <a:xfrm>
            <a:off x="11296611" y="6217623"/>
            <a:ext cx="731550" cy="524850"/>
          </a:xfrm>
          <a:prstGeom prst="rect">
            <a:avLst/>
          </a:prstGeom>
        </p:spPr>
        <p:txBody>
          <a:bodyPr spcFirstLastPara="1" wrap="square" lIns="243800" tIns="243800" rIns="243800" bIns="2438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nl-NL" smtClean="0"/>
              <a:pPr/>
              <a:t>‹#›</a:t>
            </a:fld>
            <a:endParaRPr lang="nl-NL"/>
          </a:p>
        </p:txBody>
      </p:sp>
    </p:spTree>
    <p:extLst>
      <p:ext uri="{BB962C8B-B14F-4D97-AF65-F5344CB8AC3E}">
        <p14:creationId xmlns:p14="http://schemas.microsoft.com/office/powerpoint/2010/main" val="4164063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9DB35-46B6-380C-5D72-C3050CC2F7B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59D1F5-C89A-D98C-ABAB-8FBBD5C0F9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6F0A677-2BD2-843E-5CDC-41068CD0FD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2D8175E-80EC-46C5-0DB8-5D5E356A7AC8}"/>
              </a:ext>
            </a:extLst>
          </p:cNvPr>
          <p:cNvSpPr>
            <a:spLocks noGrp="1"/>
          </p:cNvSpPr>
          <p:nvPr>
            <p:ph type="dt" sz="half" idx="10"/>
          </p:nvPr>
        </p:nvSpPr>
        <p:spPr/>
        <p:txBody>
          <a:bodyPr/>
          <a:lstStyle/>
          <a:p>
            <a:fld id="{2E8A2B4C-F65B-49C9-AD87-3A79B76FADA2}" type="datetimeFigureOut">
              <a:rPr lang="en-GB" smtClean="0"/>
              <a:t>21/11/2023</a:t>
            </a:fld>
            <a:endParaRPr lang="en-GB"/>
          </a:p>
        </p:txBody>
      </p:sp>
      <p:sp>
        <p:nvSpPr>
          <p:cNvPr id="6" name="Footer Placeholder 5">
            <a:extLst>
              <a:ext uri="{FF2B5EF4-FFF2-40B4-BE49-F238E27FC236}">
                <a16:creationId xmlns:a16="http://schemas.microsoft.com/office/drawing/2014/main" id="{A603AA1F-6FDC-01AB-2070-C6F36B5DF67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F88ED0-66AC-C4B4-F9A9-A90C978AFC61}"/>
              </a:ext>
            </a:extLst>
          </p:cNvPr>
          <p:cNvSpPr>
            <a:spLocks noGrp="1"/>
          </p:cNvSpPr>
          <p:nvPr>
            <p:ph type="sldNum" sz="quarter" idx="12"/>
          </p:nvPr>
        </p:nvSpPr>
        <p:spPr/>
        <p:txBody>
          <a:bodyPr/>
          <a:lstStyle/>
          <a:p>
            <a:fld id="{F281D36A-AB03-46FB-8C96-54D0C6675B53}" type="slidenum">
              <a:rPr lang="en-GB" smtClean="0"/>
              <a:t>‹#›</a:t>
            </a:fld>
            <a:endParaRPr lang="en-GB"/>
          </a:p>
        </p:txBody>
      </p:sp>
    </p:spTree>
    <p:extLst>
      <p:ext uri="{BB962C8B-B14F-4D97-AF65-F5344CB8AC3E}">
        <p14:creationId xmlns:p14="http://schemas.microsoft.com/office/powerpoint/2010/main" val="6213021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
        <p:nvSpPr>
          <p:cNvPr id="104" name="Google Shape;104;p24"/>
          <p:cNvSpPr txBox="1">
            <a:spLocks noGrp="1"/>
          </p:cNvSpPr>
          <p:nvPr>
            <p:ph type="sldNum" idx="12"/>
          </p:nvPr>
        </p:nvSpPr>
        <p:spPr>
          <a:xfrm>
            <a:off x="11296611" y="6217623"/>
            <a:ext cx="731550" cy="524850"/>
          </a:xfrm>
          <a:prstGeom prst="rect">
            <a:avLst/>
          </a:prstGeom>
        </p:spPr>
        <p:txBody>
          <a:bodyPr spcFirstLastPara="1" wrap="square" lIns="243800" tIns="243800" rIns="243800" bIns="2438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nl-NL" smtClean="0"/>
              <a:pPr/>
              <a:t>‹#›</a:t>
            </a:fld>
            <a:endParaRPr lang="nl-NL"/>
          </a:p>
        </p:txBody>
      </p:sp>
    </p:spTree>
    <p:extLst>
      <p:ext uri="{BB962C8B-B14F-4D97-AF65-F5344CB8AC3E}">
        <p14:creationId xmlns:p14="http://schemas.microsoft.com/office/powerpoint/2010/main" val="8815752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Title">
  <p:cSld name="Main Title">
    <p:spTree>
      <p:nvGrpSpPr>
        <p:cNvPr id="1" name="Shape 105"/>
        <p:cNvGrpSpPr/>
        <p:nvPr/>
      </p:nvGrpSpPr>
      <p:grpSpPr>
        <a:xfrm>
          <a:off x="0" y="0"/>
          <a:ext cx="0" cy="0"/>
          <a:chOff x="0" y="0"/>
          <a:chExt cx="0" cy="0"/>
        </a:xfrm>
      </p:grpSpPr>
      <p:sp>
        <p:nvSpPr>
          <p:cNvPr id="106" name="Google Shape;106;p25"/>
          <p:cNvSpPr txBox="1">
            <a:spLocks noGrp="1"/>
          </p:cNvSpPr>
          <p:nvPr>
            <p:ph type="body" idx="1"/>
          </p:nvPr>
        </p:nvSpPr>
        <p:spPr>
          <a:xfrm>
            <a:off x="600670" y="5929931"/>
            <a:ext cx="10985550" cy="318450"/>
          </a:xfrm>
          <a:prstGeom prst="rect">
            <a:avLst/>
          </a:prstGeom>
          <a:noFill/>
          <a:ln>
            <a:noFill/>
          </a:ln>
        </p:spPr>
        <p:txBody>
          <a:bodyPr spcFirstLastPara="1" wrap="square" lIns="45700" tIns="45700" rIns="45700" bIns="45700" anchor="t" anchorCtr="0">
            <a:normAutofit/>
          </a:bodyPr>
          <a:lstStyle>
            <a:lvl1pPr marL="228600" lvl="0" indent="-114300" algn="l" rtl="0">
              <a:lnSpc>
                <a:spcPct val="100000"/>
              </a:lnSpc>
              <a:spcBef>
                <a:spcPts val="0"/>
              </a:spcBef>
              <a:spcAft>
                <a:spcPts val="0"/>
              </a:spcAft>
              <a:buClr>
                <a:srgbClr val="FFFFFF"/>
              </a:buClr>
              <a:buSzPts val="3300"/>
              <a:buFont typeface="Arial"/>
              <a:buNone/>
              <a:defRPr sz="1650">
                <a:latin typeface="Arial"/>
                <a:ea typeface="Arial"/>
                <a:cs typeface="Arial"/>
                <a:sym typeface="Arial"/>
              </a:defRPr>
            </a:lvl1pPr>
            <a:lvl2pPr marL="457200" lvl="1" indent="-114300" algn="l" rtl="0">
              <a:lnSpc>
                <a:spcPct val="100000"/>
              </a:lnSpc>
              <a:spcBef>
                <a:spcPts val="0"/>
              </a:spcBef>
              <a:spcAft>
                <a:spcPts val="0"/>
              </a:spcAft>
              <a:buClr>
                <a:srgbClr val="FFFFFF"/>
              </a:buClr>
              <a:buSzPts val="1800"/>
              <a:buNone/>
              <a:defRPr/>
            </a:lvl2pPr>
            <a:lvl3pPr marL="685800" lvl="2" indent="-114300" algn="l" rtl="0">
              <a:lnSpc>
                <a:spcPct val="100000"/>
              </a:lnSpc>
              <a:spcBef>
                <a:spcPts val="0"/>
              </a:spcBef>
              <a:spcAft>
                <a:spcPts val="0"/>
              </a:spcAft>
              <a:buClr>
                <a:srgbClr val="FFFFFF"/>
              </a:buClr>
              <a:buSzPts val="1800"/>
              <a:buNone/>
              <a:defRPr/>
            </a:lvl3pPr>
            <a:lvl4pPr marL="914400" lvl="3" indent="-114300" algn="l" rtl="0">
              <a:lnSpc>
                <a:spcPct val="100000"/>
              </a:lnSpc>
              <a:spcBef>
                <a:spcPts val="0"/>
              </a:spcBef>
              <a:spcAft>
                <a:spcPts val="0"/>
              </a:spcAft>
              <a:buClr>
                <a:srgbClr val="FFFFFF"/>
              </a:buClr>
              <a:buSzPts val="1800"/>
              <a:buNone/>
              <a:defRPr/>
            </a:lvl4pPr>
            <a:lvl5pPr marL="1143000" lvl="4" indent="-114300" algn="l" rtl="0">
              <a:lnSpc>
                <a:spcPct val="100000"/>
              </a:lnSpc>
              <a:spcBef>
                <a:spcPts val="0"/>
              </a:spcBef>
              <a:spcAft>
                <a:spcPts val="0"/>
              </a:spcAft>
              <a:buClr>
                <a:srgbClr val="FFFFFF"/>
              </a:buClr>
              <a:buSzPts val="1800"/>
              <a:buNone/>
              <a:defRPr/>
            </a:lvl5pPr>
            <a:lvl6pPr marL="1371600" lvl="5" indent="-114300" algn="l" rtl="0">
              <a:lnSpc>
                <a:spcPct val="100000"/>
              </a:lnSpc>
              <a:spcBef>
                <a:spcPts val="0"/>
              </a:spcBef>
              <a:spcAft>
                <a:spcPts val="0"/>
              </a:spcAft>
              <a:buClr>
                <a:srgbClr val="FFFFFF"/>
              </a:buClr>
              <a:buSzPts val="1800"/>
              <a:buNone/>
              <a:defRPr/>
            </a:lvl6pPr>
            <a:lvl7pPr marL="1600200" lvl="6" indent="-114300" algn="l" rtl="0">
              <a:lnSpc>
                <a:spcPct val="100000"/>
              </a:lnSpc>
              <a:spcBef>
                <a:spcPts val="0"/>
              </a:spcBef>
              <a:spcAft>
                <a:spcPts val="0"/>
              </a:spcAft>
              <a:buClr>
                <a:srgbClr val="FFFFFF"/>
              </a:buClr>
              <a:buSzPts val="1800"/>
              <a:buNone/>
              <a:defRPr/>
            </a:lvl7pPr>
            <a:lvl8pPr marL="1828800" lvl="7" indent="-114300" algn="l" rtl="0">
              <a:lnSpc>
                <a:spcPct val="100000"/>
              </a:lnSpc>
              <a:spcBef>
                <a:spcPts val="0"/>
              </a:spcBef>
              <a:spcAft>
                <a:spcPts val="0"/>
              </a:spcAft>
              <a:buClr>
                <a:srgbClr val="FFFFFF"/>
              </a:buClr>
              <a:buSzPts val="1800"/>
              <a:buNone/>
              <a:defRPr/>
            </a:lvl8pPr>
            <a:lvl9pPr marL="2057400" lvl="8" indent="-114300" algn="l" rtl="0">
              <a:lnSpc>
                <a:spcPct val="100000"/>
              </a:lnSpc>
              <a:spcBef>
                <a:spcPts val="0"/>
              </a:spcBef>
              <a:spcAft>
                <a:spcPts val="0"/>
              </a:spcAft>
              <a:buClr>
                <a:srgbClr val="FFFFFF"/>
              </a:buClr>
              <a:buSzPts val="1800"/>
              <a:buNone/>
              <a:defRPr/>
            </a:lvl9pPr>
          </a:lstStyle>
          <a:p>
            <a:endParaRPr/>
          </a:p>
        </p:txBody>
      </p:sp>
      <p:sp>
        <p:nvSpPr>
          <p:cNvPr id="107" name="Google Shape;107;p25"/>
          <p:cNvSpPr txBox="1">
            <a:spLocks noGrp="1"/>
          </p:cNvSpPr>
          <p:nvPr>
            <p:ph type="title"/>
          </p:nvPr>
        </p:nvSpPr>
        <p:spPr>
          <a:xfrm>
            <a:off x="549419" y="1287496"/>
            <a:ext cx="6582000" cy="2324100"/>
          </a:xfrm>
          <a:prstGeom prst="rect">
            <a:avLst/>
          </a:prstGeom>
          <a:noFill/>
          <a:ln>
            <a:noFill/>
          </a:ln>
        </p:spPr>
        <p:txBody>
          <a:bodyPr spcFirstLastPara="1" wrap="square" lIns="50800" tIns="50800" rIns="50800" bIns="50800" anchor="b" anchorCtr="0">
            <a:normAutofit/>
          </a:bodyPr>
          <a:lstStyle>
            <a:lvl1pPr lvl="0" algn="l" rtl="0">
              <a:lnSpc>
                <a:spcPct val="100000"/>
              </a:lnSpc>
              <a:spcBef>
                <a:spcPts val="0"/>
              </a:spcBef>
              <a:spcAft>
                <a:spcPts val="0"/>
              </a:spcAft>
              <a:buClr>
                <a:srgbClr val="FFFFFF"/>
              </a:buClr>
              <a:buSzPts val="1800"/>
              <a:buNone/>
              <a:defRPr/>
            </a:lvl1pPr>
            <a:lvl2pPr lvl="1" algn="l" rtl="0">
              <a:lnSpc>
                <a:spcPct val="100000"/>
              </a:lnSpc>
              <a:spcBef>
                <a:spcPts val="0"/>
              </a:spcBef>
              <a:spcAft>
                <a:spcPts val="0"/>
              </a:spcAft>
              <a:buClr>
                <a:srgbClr val="FFFFFF"/>
              </a:buClr>
              <a:buSzPts val="1800"/>
              <a:buNone/>
              <a:defRPr/>
            </a:lvl2pPr>
            <a:lvl3pPr lvl="2" algn="l" rtl="0">
              <a:lnSpc>
                <a:spcPct val="100000"/>
              </a:lnSpc>
              <a:spcBef>
                <a:spcPts val="0"/>
              </a:spcBef>
              <a:spcAft>
                <a:spcPts val="0"/>
              </a:spcAft>
              <a:buClr>
                <a:srgbClr val="FFFFFF"/>
              </a:buClr>
              <a:buSzPts val="1800"/>
              <a:buNone/>
              <a:defRPr/>
            </a:lvl3pPr>
            <a:lvl4pPr lvl="3" algn="l" rtl="0">
              <a:lnSpc>
                <a:spcPct val="100000"/>
              </a:lnSpc>
              <a:spcBef>
                <a:spcPts val="0"/>
              </a:spcBef>
              <a:spcAft>
                <a:spcPts val="0"/>
              </a:spcAft>
              <a:buClr>
                <a:srgbClr val="FFFFFF"/>
              </a:buClr>
              <a:buSzPts val="1800"/>
              <a:buNone/>
              <a:defRPr/>
            </a:lvl4pPr>
            <a:lvl5pPr lvl="4" algn="l" rtl="0">
              <a:lnSpc>
                <a:spcPct val="100000"/>
              </a:lnSpc>
              <a:spcBef>
                <a:spcPts val="0"/>
              </a:spcBef>
              <a:spcAft>
                <a:spcPts val="0"/>
              </a:spcAft>
              <a:buClr>
                <a:srgbClr val="FFFFFF"/>
              </a:buClr>
              <a:buSzPts val="1800"/>
              <a:buNone/>
              <a:defRPr/>
            </a:lvl5pPr>
            <a:lvl6pPr lvl="5" algn="l" rtl="0">
              <a:lnSpc>
                <a:spcPct val="100000"/>
              </a:lnSpc>
              <a:spcBef>
                <a:spcPts val="0"/>
              </a:spcBef>
              <a:spcAft>
                <a:spcPts val="0"/>
              </a:spcAft>
              <a:buClr>
                <a:srgbClr val="FFFFFF"/>
              </a:buClr>
              <a:buSzPts val="1800"/>
              <a:buNone/>
              <a:defRPr/>
            </a:lvl6pPr>
            <a:lvl7pPr lvl="6" algn="l" rtl="0">
              <a:lnSpc>
                <a:spcPct val="100000"/>
              </a:lnSpc>
              <a:spcBef>
                <a:spcPts val="0"/>
              </a:spcBef>
              <a:spcAft>
                <a:spcPts val="0"/>
              </a:spcAft>
              <a:buClr>
                <a:srgbClr val="FFFFFF"/>
              </a:buClr>
              <a:buSzPts val="1800"/>
              <a:buNone/>
              <a:defRPr/>
            </a:lvl7pPr>
            <a:lvl8pPr lvl="7" algn="l" rtl="0">
              <a:lnSpc>
                <a:spcPct val="100000"/>
              </a:lnSpc>
              <a:spcBef>
                <a:spcPts val="0"/>
              </a:spcBef>
              <a:spcAft>
                <a:spcPts val="0"/>
              </a:spcAft>
              <a:buClr>
                <a:srgbClr val="FFFFFF"/>
              </a:buClr>
              <a:buSzPts val="1800"/>
              <a:buNone/>
              <a:defRPr/>
            </a:lvl8pPr>
            <a:lvl9pPr lvl="8" algn="l" rtl="0">
              <a:lnSpc>
                <a:spcPct val="100000"/>
              </a:lnSpc>
              <a:spcBef>
                <a:spcPts val="0"/>
              </a:spcBef>
              <a:spcAft>
                <a:spcPts val="0"/>
              </a:spcAft>
              <a:buClr>
                <a:srgbClr val="FFFFFF"/>
              </a:buClr>
              <a:buSzPts val="1800"/>
              <a:buNone/>
              <a:defRPr/>
            </a:lvl9pPr>
          </a:lstStyle>
          <a:p>
            <a:endParaRPr/>
          </a:p>
        </p:txBody>
      </p:sp>
      <p:sp>
        <p:nvSpPr>
          <p:cNvPr id="108" name="Google Shape;108;p25"/>
          <p:cNvSpPr txBox="1">
            <a:spLocks noGrp="1"/>
          </p:cNvSpPr>
          <p:nvPr>
            <p:ph type="body" idx="2"/>
          </p:nvPr>
        </p:nvSpPr>
        <p:spPr>
          <a:xfrm>
            <a:off x="611398" y="3728776"/>
            <a:ext cx="6457950" cy="448841"/>
          </a:xfrm>
          <a:prstGeom prst="rect">
            <a:avLst/>
          </a:prstGeom>
          <a:noFill/>
          <a:ln>
            <a:noFill/>
          </a:ln>
        </p:spPr>
        <p:txBody>
          <a:bodyPr spcFirstLastPara="1" wrap="square" lIns="50800" tIns="50800" rIns="50800" bIns="50800" anchor="ctr" anchorCtr="0">
            <a:spAutoFit/>
          </a:bodyPr>
          <a:lstStyle>
            <a:lvl1pPr marL="228600" lvl="0" indent="-114300" algn="l" rtl="0">
              <a:lnSpc>
                <a:spcPct val="100000"/>
              </a:lnSpc>
              <a:spcBef>
                <a:spcPts val="0"/>
              </a:spcBef>
              <a:spcAft>
                <a:spcPts val="0"/>
              </a:spcAft>
              <a:buClr>
                <a:srgbClr val="FFFFFF"/>
              </a:buClr>
              <a:buSzPts val="4500"/>
              <a:buFont typeface="Arial"/>
              <a:buNone/>
              <a:defRPr sz="2250"/>
            </a:lvl1pPr>
            <a:lvl2pPr marL="457200" lvl="1" indent="-114300" algn="l" rtl="0">
              <a:lnSpc>
                <a:spcPct val="100000"/>
              </a:lnSpc>
              <a:spcBef>
                <a:spcPts val="0"/>
              </a:spcBef>
              <a:spcAft>
                <a:spcPts val="0"/>
              </a:spcAft>
              <a:buClr>
                <a:srgbClr val="FFFFFF"/>
              </a:buClr>
              <a:buSzPts val="1800"/>
              <a:buNone/>
              <a:defRPr/>
            </a:lvl2pPr>
            <a:lvl3pPr marL="685800" lvl="2" indent="-114300" algn="l" rtl="0">
              <a:lnSpc>
                <a:spcPct val="100000"/>
              </a:lnSpc>
              <a:spcBef>
                <a:spcPts val="0"/>
              </a:spcBef>
              <a:spcAft>
                <a:spcPts val="0"/>
              </a:spcAft>
              <a:buClr>
                <a:srgbClr val="FFFFFF"/>
              </a:buClr>
              <a:buSzPts val="1800"/>
              <a:buNone/>
              <a:defRPr/>
            </a:lvl3pPr>
            <a:lvl4pPr marL="914400" lvl="3" indent="-114300" algn="l" rtl="0">
              <a:lnSpc>
                <a:spcPct val="100000"/>
              </a:lnSpc>
              <a:spcBef>
                <a:spcPts val="0"/>
              </a:spcBef>
              <a:spcAft>
                <a:spcPts val="0"/>
              </a:spcAft>
              <a:buClr>
                <a:srgbClr val="FFFFFF"/>
              </a:buClr>
              <a:buSzPts val="1800"/>
              <a:buNone/>
              <a:defRPr/>
            </a:lvl4pPr>
            <a:lvl5pPr marL="1143000" lvl="4" indent="-114300" algn="l" rtl="0">
              <a:lnSpc>
                <a:spcPct val="100000"/>
              </a:lnSpc>
              <a:spcBef>
                <a:spcPts val="0"/>
              </a:spcBef>
              <a:spcAft>
                <a:spcPts val="0"/>
              </a:spcAft>
              <a:buClr>
                <a:srgbClr val="FFFFFF"/>
              </a:buClr>
              <a:buSzPts val="1800"/>
              <a:buNone/>
              <a:defRPr/>
            </a:lvl5pPr>
            <a:lvl6pPr marL="1371600" lvl="5" indent="-114300" algn="l" rtl="0">
              <a:lnSpc>
                <a:spcPct val="100000"/>
              </a:lnSpc>
              <a:spcBef>
                <a:spcPts val="0"/>
              </a:spcBef>
              <a:spcAft>
                <a:spcPts val="0"/>
              </a:spcAft>
              <a:buClr>
                <a:srgbClr val="FFFFFF"/>
              </a:buClr>
              <a:buSzPts val="1800"/>
              <a:buNone/>
              <a:defRPr/>
            </a:lvl6pPr>
            <a:lvl7pPr marL="1600200" lvl="6" indent="-114300" algn="l" rtl="0">
              <a:lnSpc>
                <a:spcPct val="100000"/>
              </a:lnSpc>
              <a:spcBef>
                <a:spcPts val="0"/>
              </a:spcBef>
              <a:spcAft>
                <a:spcPts val="0"/>
              </a:spcAft>
              <a:buClr>
                <a:srgbClr val="FFFFFF"/>
              </a:buClr>
              <a:buSzPts val="1800"/>
              <a:buNone/>
              <a:defRPr/>
            </a:lvl7pPr>
            <a:lvl8pPr marL="1828800" lvl="7" indent="-114300" algn="l" rtl="0">
              <a:lnSpc>
                <a:spcPct val="100000"/>
              </a:lnSpc>
              <a:spcBef>
                <a:spcPts val="0"/>
              </a:spcBef>
              <a:spcAft>
                <a:spcPts val="0"/>
              </a:spcAft>
              <a:buClr>
                <a:srgbClr val="FFFFFF"/>
              </a:buClr>
              <a:buSzPts val="1800"/>
              <a:buNone/>
              <a:defRPr/>
            </a:lvl8pPr>
            <a:lvl9pPr marL="2057400" lvl="8" indent="-114300" algn="l" rtl="0">
              <a:lnSpc>
                <a:spcPct val="100000"/>
              </a:lnSpc>
              <a:spcBef>
                <a:spcPts val="0"/>
              </a:spcBef>
              <a:spcAft>
                <a:spcPts val="0"/>
              </a:spcAft>
              <a:buClr>
                <a:srgbClr val="FFFFFF"/>
              </a:buClr>
              <a:buSzPts val="1800"/>
              <a:buNone/>
              <a:defRPr/>
            </a:lvl9pPr>
          </a:lstStyle>
          <a:p>
            <a:endParaRPr/>
          </a:p>
        </p:txBody>
      </p:sp>
      <p:sp>
        <p:nvSpPr>
          <p:cNvPr id="109" name="Google Shape;109;p25"/>
          <p:cNvSpPr txBox="1">
            <a:spLocks noGrp="1"/>
          </p:cNvSpPr>
          <p:nvPr>
            <p:ph type="sldNum" idx="12"/>
          </p:nvPr>
        </p:nvSpPr>
        <p:spPr>
          <a:xfrm>
            <a:off x="6000750" y="6212309"/>
            <a:ext cx="184200" cy="518091"/>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nl-NL" smtClean="0"/>
              <a:pPr/>
              <a:t>‹#›</a:t>
            </a:fld>
            <a:endParaRPr lang="nl-NL"/>
          </a:p>
        </p:txBody>
      </p:sp>
    </p:spTree>
    <p:extLst>
      <p:ext uri="{BB962C8B-B14F-4D97-AF65-F5344CB8AC3E}">
        <p14:creationId xmlns:p14="http://schemas.microsoft.com/office/powerpoint/2010/main" val="28955833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Title Slide White copy 1">
  <p:cSld name="Title Slide White copy 1">
    <p:bg>
      <p:bgPr>
        <a:solidFill>
          <a:srgbClr val="FFFFFF"/>
        </a:solidFill>
        <a:effectLst/>
      </p:bgPr>
    </p:bg>
    <p:spTree>
      <p:nvGrpSpPr>
        <p:cNvPr id="1" name="Shape 110"/>
        <p:cNvGrpSpPr/>
        <p:nvPr/>
      </p:nvGrpSpPr>
      <p:grpSpPr>
        <a:xfrm>
          <a:off x="0" y="0"/>
          <a:ext cx="0" cy="0"/>
          <a:chOff x="0" y="0"/>
          <a:chExt cx="0" cy="0"/>
        </a:xfrm>
      </p:grpSpPr>
      <p:sp>
        <p:nvSpPr>
          <p:cNvPr id="111" name="Google Shape;111;p26"/>
          <p:cNvSpPr/>
          <p:nvPr/>
        </p:nvSpPr>
        <p:spPr>
          <a:xfrm>
            <a:off x="-30475" y="-78178"/>
            <a:ext cx="8313600" cy="7014300"/>
          </a:xfrm>
          <a:prstGeom prst="rect">
            <a:avLst/>
          </a:prstGeom>
          <a:solidFill>
            <a:srgbClr val="1F333D"/>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1F333D"/>
              </a:buClr>
              <a:buSzPts val="4500"/>
              <a:buFont typeface="Helvetica Neue"/>
              <a:buNone/>
            </a:pPr>
            <a:endParaRPr sz="2250" b="0" i="0" u="none" strike="noStrike" cap="none">
              <a:solidFill>
                <a:srgbClr val="FFFFFF"/>
              </a:solidFill>
              <a:latin typeface="Arial"/>
              <a:ea typeface="Arial"/>
              <a:cs typeface="Arial"/>
              <a:sym typeface="Arial"/>
            </a:endParaRPr>
          </a:p>
        </p:txBody>
      </p:sp>
      <p:sp>
        <p:nvSpPr>
          <p:cNvPr id="112" name="Google Shape;112;p26"/>
          <p:cNvSpPr txBox="1">
            <a:spLocks noGrp="1"/>
          </p:cNvSpPr>
          <p:nvPr>
            <p:ph type="title"/>
          </p:nvPr>
        </p:nvSpPr>
        <p:spPr>
          <a:xfrm>
            <a:off x="549419" y="1287496"/>
            <a:ext cx="6582000" cy="2324100"/>
          </a:xfrm>
          <a:prstGeom prst="rect">
            <a:avLst/>
          </a:prstGeom>
          <a:noFill/>
          <a:ln>
            <a:noFill/>
          </a:ln>
        </p:spPr>
        <p:txBody>
          <a:bodyPr spcFirstLastPara="1" wrap="square" lIns="50800" tIns="50800" rIns="50800" bIns="50800" anchor="b" anchorCtr="0">
            <a:normAutofit/>
          </a:bodyPr>
          <a:lstStyle>
            <a:lvl1pPr lvl="0" algn="l" rtl="0">
              <a:lnSpc>
                <a:spcPct val="100000"/>
              </a:lnSpc>
              <a:spcBef>
                <a:spcPts val="0"/>
              </a:spcBef>
              <a:spcAft>
                <a:spcPts val="0"/>
              </a:spcAft>
              <a:buClr>
                <a:srgbClr val="FFAA00"/>
              </a:buClr>
              <a:buSzPts val="9000"/>
              <a:buFont typeface="Arial"/>
              <a:buNone/>
              <a:defRPr>
                <a:solidFill>
                  <a:srgbClr val="FFAA00"/>
                </a:solidFill>
              </a:defRPr>
            </a:lvl1pPr>
            <a:lvl2pPr lvl="1" algn="l" rtl="0">
              <a:lnSpc>
                <a:spcPct val="100000"/>
              </a:lnSpc>
              <a:spcBef>
                <a:spcPts val="0"/>
              </a:spcBef>
              <a:spcAft>
                <a:spcPts val="0"/>
              </a:spcAft>
              <a:buClr>
                <a:srgbClr val="FFFFFF"/>
              </a:buClr>
              <a:buSzPts val="1800"/>
              <a:buNone/>
              <a:defRPr/>
            </a:lvl2pPr>
            <a:lvl3pPr lvl="2" algn="l" rtl="0">
              <a:lnSpc>
                <a:spcPct val="100000"/>
              </a:lnSpc>
              <a:spcBef>
                <a:spcPts val="0"/>
              </a:spcBef>
              <a:spcAft>
                <a:spcPts val="0"/>
              </a:spcAft>
              <a:buClr>
                <a:srgbClr val="FFFFFF"/>
              </a:buClr>
              <a:buSzPts val="1800"/>
              <a:buNone/>
              <a:defRPr/>
            </a:lvl3pPr>
            <a:lvl4pPr lvl="3" algn="l" rtl="0">
              <a:lnSpc>
                <a:spcPct val="100000"/>
              </a:lnSpc>
              <a:spcBef>
                <a:spcPts val="0"/>
              </a:spcBef>
              <a:spcAft>
                <a:spcPts val="0"/>
              </a:spcAft>
              <a:buClr>
                <a:srgbClr val="FFFFFF"/>
              </a:buClr>
              <a:buSzPts val="1800"/>
              <a:buNone/>
              <a:defRPr/>
            </a:lvl4pPr>
            <a:lvl5pPr lvl="4" algn="l" rtl="0">
              <a:lnSpc>
                <a:spcPct val="100000"/>
              </a:lnSpc>
              <a:spcBef>
                <a:spcPts val="0"/>
              </a:spcBef>
              <a:spcAft>
                <a:spcPts val="0"/>
              </a:spcAft>
              <a:buClr>
                <a:srgbClr val="FFFFFF"/>
              </a:buClr>
              <a:buSzPts val="1800"/>
              <a:buNone/>
              <a:defRPr/>
            </a:lvl5pPr>
            <a:lvl6pPr lvl="5" algn="l" rtl="0">
              <a:lnSpc>
                <a:spcPct val="100000"/>
              </a:lnSpc>
              <a:spcBef>
                <a:spcPts val="0"/>
              </a:spcBef>
              <a:spcAft>
                <a:spcPts val="0"/>
              </a:spcAft>
              <a:buClr>
                <a:srgbClr val="FFFFFF"/>
              </a:buClr>
              <a:buSzPts val="1800"/>
              <a:buNone/>
              <a:defRPr/>
            </a:lvl6pPr>
            <a:lvl7pPr lvl="6" algn="l" rtl="0">
              <a:lnSpc>
                <a:spcPct val="100000"/>
              </a:lnSpc>
              <a:spcBef>
                <a:spcPts val="0"/>
              </a:spcBef>
              <a:spcAft>
                <a:spcPts val="0"/>
              </a:spcAft>
              <a:buClr>
                <a:srgbClr val="FFFFFF"/>
              </a:buClr>
              <a:buSzPts val="1800"/>
              <a:buNone/>
              <a:defRPr/>
            </a:lvl7pPr>
            <a:lvl8pPr lvl="7" algn="l" rtl="0">
              <a:lnSpc>
                <a:spcPct val="100000"/>
              </a:lnSpc>
              <a:spcBef>
                <a:spcPts val="0"/>
              </a:spcBef>
              <a:spcAft>
                <a:spcPts val="0"/>
              </a:spcAft>
              <a:buClr>
                <a:srgbClr val="FFFFFF"/>
              </a:buClr>
              <a:buSzPts val="1800"/>
              <a:buNone/>
              <a:defRPr/>
            </a:lvl8pPr>
            <a:lvl9pPr lvl="8" algn="l" rtl="0">
              <a:lnSpc>
                <a:spcPct val="100000"/>
              </a:lnSpc>
              <a:spcBef>
                <a:spcPts val="0"/>
              </a:spcBef>
              <a:spcAft>
                <a:spcPts val="0"/>
              </a:spcAft>
              <a:buClr>
                <a:srgbClr val="FFFFFF"/>
              </a:buClr>
              <a:buSzPts val="1800"/>
              <a:buNone/>
              <a:defRPr/>
            </a:lvl9pPr>
          </a:lstStyle>
          <a:p>
            <a:endParaRPr/>
          </a:p>
        </p:txBody>
      </p:sp>
      <p:sp>
        <p:nvSpPr>
          <p:cNvPr id="113" name="Google Shape;113;p26"/>
          <p:cNvSpPr txBox="1">
            <a:spLocks noGrp="1"/>
          </p:cNvSpPr>
          <p:nvPr>
            <p:ph type="body" idx="1"/>
          </p:nvPr>
        </p:nvSpPr>
        <p:spPr>
          <a:xfrm>
            <a:off x="611398" y="3743646"/>
            <a:ext cx="6457950" cy="448841"/>
          </a:xfrm>
          <a:prstGeom prst="rect">
            <a:avLst/>
          </a:prstGeom>
          <a:noFill/>
          <a:ln>
            <a:noFill/>
          </a:ln>
        </p:spPr>
        <p:txBody>
          <a:bodyPr spcFirstLastPara="1" wrap="square" lIns="50800" tIns="50800" rIns="50800" bIns="50800" anchor="t" anchorCtr="0">
            <a:spAutoFit/>
          </a:bodyPr>
          <a:lstStyle>
            <a:lvl1pPr marL="228600" lvl="0" indent="-114300" algn="l" rtl="0">
              <a:lnSpc>
                <a:spcPct val="100000"/>
              </a:lnSpc>
              <a:spcBef>
                <a:spcPts val="0"/>
              </a:spcBef>
              <a:spcAft>
                <a:spcPts val="0"/>
              </a:spcAft>
              <a:buClr>
                <a:srgbClr val="FFFFFF"/>
              </a:buClr>
              <a:buSzPts val="4500"/>
              <a:buFont typeface="Arial"/>
              <a:buNone/>
              <a:defRPr sz="2250"/>
            </a:lvl1pPr>
            <a:lvl2pPr marL="457200" lvl="1" indent="-114300" algn="l" rtl="0">
              <a:lnSpc>
                <a:spcPct val="100000"/>
              </a:lnSpc>
              <a:spcBef>
                <a:spcPts val="0"/>
              </a:spcBef>
              <a:spcAft>
                <a:spcPts val="0"/>
              </a:spcAft>
              <a:buClr>
                <a:srgbClr val="FFFFFF"/>
              </a:buClr>
              <a:buSzPts val="1800"/>
              <a:buNone/>
              <a:defRPr/>
            </a:lvl2pPr>
            <a:lvl3pPr marL="685800" lvl="2" indent="-114300" algn="l" rtl="0">
              <a:lnSpc>
                <a:spcPct val="100000"/>
              </a:lnSpc>
              <a:spcBef>
                <a:spcPts val="0"/>
              </a:spcBef>
              <a:spcAft>
                <a:spcPts val="0"/>
              </a:spcAft>
              <a:buClr>
                <a:srgbClr val="FFFFFF"/>
              </a:buClr>
              <a:buSzPts val="1800"/>
              <a:buNone/>
              <a:defRPr/>
            </a:lvl3pPr>
            <a:lvl4pPr marL="914400" lvl="3" indent="-114300" algn="l" rtl="0">
              <a:lnSpc>
                <a:spcPct val="100000"/>
              </a:lnSpc>
              <a:spcBef>
                <a:spcPts val="0"/>
              </a:spcBef>
              <a:spcAft>
                <a:spcPts val="0"/>
              </a:spcAft>
              <a:buClr>
                <a:srgbClr val="FFFFFF"/>
              </a:buClr>
              <a:buSzPts val="1800"/>
              <a:buNone/>
              <a:defRPr/>
            </a:lvl4pPr>
            <a:lvl5pPr marL="1143000" lvl="4" indent="-114300" algn="l" rtl="0">
              <a:lnSpc>
                <a:spcPct val="100000"/>
              </a:lnSpc>
              <a:spcBef>
                <a:spcPts val="0"/>
              </a:spcBef>
              <a:spcAft>
                <a:spcPts val="0"/>
              </a:spcAft>
              <a:buClr>
                <a:srgbClr val="FFFFFF"/>
              </a:buClr>
              <a:buSzPts val="1800"/>
              <a:buNone/>
              <a:defRPr/>
            </a:lvl5pPr>
            <a:lvl6pPr marL="1371600" lvl="5" indent="-114300" algn="l" rtl="0">
              <a:lnSpc>
                <a:spcPct val="100000"/>
              </a:lnSpc>
              <a:spcBef>
                <a:spcPts val="0"/>
              </a:spcBef>
              <a:spcAft>
                <a:spcPts val="0"/>
              </a:spcAft>
              <a:buClr>
                <a:srgbClr val="FFFFFF"/>
              </a:buClr>
              <a:buSzPts val="1800"/>
              <a:buNone/>
              <a:defRPr/>
            </a:lvl6pPr>
            <a:lvl7pPr marL="1600200" lvl="6" indent="-114300" algn="l" rtl="0">
              <a:lnSpc>
                <a:spcPct val="100000"/>
              </a:lnSpc>
              <a:spcBef>
                <a:spcPts val="0"/>
              </a:spcBef>
              <a:spcAft>
                <a:spcPts val="0"/>
              </a:spcAft>
              <a:buClr>
                <a:srgbClr val="FFFFFF"/>
              </a:buClr>
              <a:buSzPts val="1800"/>
              <a:buNone/>
              <a:defRPr/>
            </a:lvl7pPr>
            <a:lvl8pPr marL="1828800" lvl="7" indent="-114300" algn="l" rtl="0">
              <a:lnSpc>
                <a:spcPct val="100000"/>
              </a:lnSpc>
              <a:spcBef>
                <a:spcPts val="0"/>
              </a:spcBef>
              <a:spcAft>
                <a:spcPts val="0"/>
              </a:spcAft>
              <a:buClr>
                <a:srgbClr val="FFFFFF"/>
              </a:buClr>
              <a:buSzPts val="1800"/>
              <a:buNone/>
              <a:defRPr/>
            </a:lvl8pPr>
            <a:lvl9pPr marL="2057400" lvl="8" indent="-114300" algn="l" rtl="0">
              <a:lnSpc>
                <a:spcPct val="100000"/>
              </a:lnSpc>
              <a:spcBef>
                <a:spcPts val="0"/>
              </a:spcBef>
              <a:spcAft>
                <a:spcPts val="0"/>
              </a:spcAft>
              <a:buClr>
                <a:srgbClr val="FFFFFF"/>
              </a:buClr>
              <a:buSzPts val="1800"/>
              <a:buNone/>
              <a:defRPr/>
            </a:lvl9pPr>
          </a:lstStyle>
          <a:p>
            <a:endParaRPr/>
          </a:p>
        </p:txBody>
      </p:sp>
      <p:sp>
        <p:nvSpPr>
          <p:cNvPr id="114" name="Google Shape;114;p26"/>
          <p:cNvSpPr txBox="1">
            <a:spLocks noGrp="1"/>
          </p:cNvSpPr>
          <p:nvPr>
            <p:ph type="sldNum" idx="12"/>
          </p:nvPr>
        </p:nvSpPr>
        <p:spPr>
          <a:xfrm>
            <a:off x="6000750" y="6071314"/>
            <a:ext cx="184200" cy="518091"/>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Arial"/>
                <a:ea typeface="Arial"/>
                <a:cs typeface="Arial"/>
                <a:sym typeface="Arial"/>
              </a:defRPr>
            </a:lvl9pPr>
          </a:lstStyle>
          <a:p>
            <a:fld id="{00000000-1234-1234-1234-123412341234}" type="slidenum">
              <a:rPr lang="nl-NL" smtClean="0"/>
              <a:pPr/>
              <a:t>‹#›</a:t>
            </a:fld>
            <a:endParaRPr lang="nl-NL"/>
          </a:p>
        </p:txBody>
      </p:sp>
    </p:spTree>
    <p:extLst>
      <p:ext uri="{BB962C8B-B14F-4D97-AF65-F5344CB8AC3E}">
        <p14:creationId xmlns:p14="http://schemas.microsoft.com/office/powerpoint/2010/main" val="12472651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Title Slide Image copy 1">
  <p:cSld name="Title Slide Image copy 1">
    <p:bg>
      <p:bgPr>
        <a:solidFill>
          <a:srgbClr val="FFFFFF"/>
        </a:solidFill>
        <a:effectLst/>
      </p:bgPr>
    </p:bg>
    <p:spTree>
      <p:nvGrpSpPr>
        <p:cNvPr id="1" name="Shape 115"/>
        <p:cNvGrpSpPr/>
        <p:nvPr/>
      </p:nvGrpSpPr>
      <p:grpSpPr>
        <a:xfrm>
          <a:off x="0" y="0"/>
          <a:ext cx="0" cy="0"/>
          <a:chOff x="0" y="0"/>
          <a:chExt cx="0" cy="0"/>
        </a:xfrm>
      </p:grpSpPr>
      <p:sp>
        <p:nvSpPr>
          <p:cNvPr id="116" name="Google Shape;116;p27"/>
          <p:cNvSpPr/>
          <p:nvPr/>
        </p:nvSpPr>
        <p:spPr>
          <a:xfrm>
            <a:off x="-30475" y="3497647"/>
            <a:ext cx="8313600" cy="3438600"/>
          </a:xfrm>
          <a:prstGeom prst="rect">
            <a:avLst/>
          </a:prstGeom>
          <a:solidFill>
            <a:srgbClr val="1F333D"/>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1F333D"/>
              </a:buClr>
              <a:buSzPts val="4500"/>
              <a:buFont typeface="Helvetica Neue"/>
              <a:buNone/>
            </a:pPr>
            <a:endParaRPr sz="2250" b="0" i="0" u="none" strike="noStrike" cap="none">
              <a:solidFill>
                <a:srgbClr val="FFFFFF"/>
              </a:solidFill>
              <a:latin typeface="Arial"/>
              <a:ea typeface="Arial"/>
              <a:cs typeface="Arial"/>
              <a:sym typeface="Arial"/>
            </a:endParaRPr>
          </a:p>
        </p:txBody>
      </p:sp>
      <p:sp>
        <p:nvSpPr>
          <p:cNvPr id="117" name="Google Shape;117;p27"/>
          <p:cNvSpPr/>
          <p:nvPr/>
        </p:nvSpPr>
        <p:spPr>
          <a:xfrm>
            <a:off x="7094125" y="3497647"/>
            <a:ext cx="5126550" cy="3438600"/>
          </a:xfrm>
          <a:prstGeom prst="rect">
            <a:avLst/>
          </a:prstGeom>
          <a:solidFill>
            <a:srgbClr val="FA5A1E"/>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A5A1E"/>
              </a:buClr>
              <a:buSzPts val="4500"/>
              <a:buFont typeface="Helvetica Neue"/>
              <a:buNone/>
            </a:pPr>
            <a:endParaRPr sz="2250" b="0" i="0" u="none" strike="noStrike" cap="none">
              <a:solidFill>
                <a:srgbClr val="FFFFFF"/>
              </a:solidFill>
              <a:latin typeface="Arial"/>
              <a:ea typeface="Arial"/>
              <a:cs typeface="Arial"/>
              <a:sym typeface="Arial"/>
            </a:endParaRPr>
          </a:p>
        </p:txBody>
      </p:sp>
      <p:sp>
        <p:nvSpPr>
          <p:cNvPr id="118" name="Google Shape;118;p27"/>
          <p:cNvSpPr txBox="1">
            <a:spLocks noGrp="1"/>
          </p:cNvSpPr>
          <p:nvPr>
            <p:ph type="sldNum" idx="12"/>
          </p:nvPr>
        </p:nvSpPr>
        <p:spPr>
          <a:xfrm>
            <a:off x="6000750" y="6212309"/>
            <a:ext cx="184200" cy="518091"/>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nl-NL" smtClean="0"/>
              <a:pPr/>
              <a:t>‹#›</a:t>
            </a:fld>
            <a:endParaRPr lang="nl-NL"/>
          </a:p>
        </p:txBody>
      </p:sp>
    </p:spTree>
    <p:extLst>
      <p:ext uri="{BB962C8B-B14F-4D97-AF65-F5344CB8AC3E}">
        <p14:creationId xmlns:p14="http://schemas.microsoft.com/office/powerpoint/2010/main" val="24409055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Quote or Pause 1">
  <p:cSld name="Quote or Pause 1">
    <p:bg>
      <p:bgPr>
        <a:solidFill>
          <a:srgbClr val="1FBF73"/>
        </a:solidFill>
        <a:effectLst/>
      </p:bgPr>
    </p:bg>
    <p:spTree>
      <p:nvGrpSpPr>
        <p:cNvPr id="1" name="Shape 119"/>
        <p:cNvGrpSpPr/>
        <p:nvPr/>
      </p:nvGrpSpPr>
      <p:grpSpPr>
        <a:xfrm>
          <a:off x="0" y="0"/>
          <a:ext cx="0" cy="0"/>
          <a:chOff x="0" y="0"/>
          <a:chExt cx="0" cy="0"/>
        </a:xfrm>
      </p:grpSpPr>
      <p:sp>
        <p:nvSpPr>
          <p:cNvPr id="120" name="Google Shape;120;p28"/>
          <p:cNvSpPr txBox="1">
            <a:spLocks noGrp="1"/>
          </p:cNvSpPr>
          <p:nvPr>
            <p:ph type="title"/>
          </p:nvPr>
        </p:nvSpPr>
        <p:spPr>
          <a:xfrm>
            <a:off x="2150824" y="2659005"/>
            <a:ext cx="7884150" cy="2324100"/>
          </a:xfrm>
          <a:prstGeom prst="rect">
            <a:avLst/>
          </a:prstGeom>
          <a:noFill/>
          <a:ln>
            <a:noFill/>
          </a:ln>
        </p:spPr>
        <p:txBody>
          <a:bodyPr spcFirstLastPara="1" wrap="square" lIns="50800" tIns="50800" rIns="50800" bIns="50800" anchor="t" anchorCtr="0">
            <a:normAutofit/>
          </a:bodyPr>
          <a:lstStyle>
            <a:lvl1pPr lvl="0" algn="ctr" rtl="0">
              <a:lnSpc>
                <a:spcPct val="90000"/>
              </a:lnSpc>
              <a:spcBef>
                <a:spcPts val="0"/>
              </a:spcBef>
              <a:spcAft>
                <a:spcPts val="0"/>
              </a:spcAft>
              <a:buSzPts val="9000"/>
              <a:buNone/>
              <a:defRPr sz="3000"/>
            </a:lvl1pPr>
            <a:lvl2pPr lvl="1" algn="l" rtl="0">
              <a:lnSpc>
                <a:spcPct val="100000"/>
              </a:lnSpc>
              <a:spcBef>
                <a:spcPts val="0"/>
              </a:spcBef>
              <a:spcAft>
                <a:spcPts val="0"/>
              </a:spcAft>
              <a:buSzPts val="9000"/>
              <a:buNone/>
              <a:defRPr/>
            </a:lvl2pPr>
            <a:lvl3pPr lvl="2" algn="l" rtl="0">
              <a:lnSpc>
                <a:spcPct val="100000"/>
              </a:lnSpc>
              <a:spcBef>
                <a:spcPts val="0"/>
              </a:spcBef>
              <a:spcAft>
                <a:spcPts val="0"/>
              </a:spcAft>
              <a:buSzPts val="9000"/>
              <a:buNone/>
              <a:defRPr/>
            </a:lvl3pPr>
            <a:lvl4pPr lvl="3" algn="l" rtl="0">
              <a:lnSpc>
                <a:spcPct val="100000"/>
              </a:lnSpc>
              <a:spcBef>
                <a:spcPts val="0"/>
              </a:spcBef>
              <a:spcAft>
                <a:spcPts val="0"/>
              </a:spcAft>
              <a:buSzPts val="9000"/>
              <a:buNone/>
              <a:defRPr/>
            </a:lvl4pPr>
            <a:lvl5pPr lvl="4" algn="l" rtl="0">
              <a:lnSpc>
                <a:spcPct val="100000"/>
              </a:lnSpc>
              <a:spcBef>
                <a:spcPts val="0"/>
              </a:spcBef>
              <a:spcAft>
                <a:spcPts val="0"/>
              </a:spcAft>
              <a:buSzPts val="9000"/>
              <a:buNone/>
              <a:defRPr/>
            </a:lvl5pPr>
            <a:lvl6pPr lvl="5" algn="l" rtl="0">
              <a:lnSpc>
                <a:spcPct val="100000"/>
              </a:lnSpc>
              <a:spcBef>
                <a:spcPts val="0"/>
              </a:spcBef>
              <a:spcAft>
                <a:spcPts val="0"/>
              </a:spcAft>
              <a:buSzPts val="9000"/>
              <a:buNone/>
              <a:defRPr/>
            </a:lvl6pPr>
            <a:lvl7pPr lvl="6" algn="l" rtl="0">
              <a:lnSpc>
                <a:spcPct val="100000"/>
              </a:lnSpc>
              <a:spcBef>
                <a:spcPts val="0"/>
              </a:spcBef>
              <a:spcAft>
                <a:spcPts val="0"/>
              </a:spcAft>
              <a:buSzPts val="9000"/>
              <a:buNone/>
              <a:defRPr/>
            </a:lvl7pPr>
            <a:lvl8pPr lvl="7" algn="l" rtl="0">
              <a:lnSpc>
                <a:spcPct val="100000"/>
              </a:lnSpc>
              <a:spcBef>
                <a:spcPts val="0"/>
              </a:spcBef>
              <a:spcAft>
                <a:spcPts val="0"/>
              </a:spcAft>
              <a:buSzPts val="9000"/>
              <a:buNone/>
              <a:defRPr/>
            </a:lvl8pPr>
            <a:lvl9pPr lvl="8" algn="l" rtl="0">
              <a:lnSpc>
                <a:spcPct val="100000"/>
              </a:lnSpc>
              <a:spcBef>
                <a:spcPts val="0"/>
              </a:spcBef>
              <a:spcAft>
                <a:spcPts val="0"/>
              </a:spcAft>
              <a:buSzPts val="9000"/>
              <a:buNone/>
              <a:defRPr/>
            </a:lvl9pPr>
          </a:lstStyle>
          <a:p>
            <a:endParaRPr/>
          </a:p>
        </p:txBody>
      </p:sp>
      <p:pic>
        <p:nvPicPr>
          <p:cNvPr id="121" name="Google Shape;121;p28" descr="Image"/>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591480" y="1418742"/>
            <a:ext cx="1009039" cy="1009034"/>
          </a:xfrm>
          <a:prstGeom prst="rect">
            <a:avLst/>
          </a:prstGeom>
          <a:noFill/>
          <a:ln>
            <a:noFill/>
          </a:ln>
        </p:spPr>
      </p:pic>
      <p:sp>
        <p:nvSpPr>
          <p:cNvPr id="122" name="Google Shape;122;p28"/>
          <p:cNvSpPr txBox="1">
            <a:spLocks noGrp="1"/>
          </p:cNvSpPr>
          <p:nvPr>
            <p:ph type="sldNum" idx="12"/>
          </p:nvPr>
        </p:nvSpPr>
        <p:spPr>
          <a:xfrm>
            <a:off x="6000750" y="6071314"/>
            <a:ext cx="184200" cy="518091"/>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Arial"/>
                <a:ea typeface="Arial"/>
                <a:cs typeface="Arial"/>
                <a:sym typeface="Arial"/>
              </a:defRPr>
            </a:lvl9pPr>
          </a:lstStyle>
          <a:p>
            <a:fld id="{00000000-1234-1234-1234-123412341234}" type="slidenum">
              <a:rPr lang="nl-NL" smtClean="0"/>
              <a:pPr/>
              <a:t>‹#›</a:t>
            </a:fld>
            <a:endParaRPr lang="nl-NL"/>
          </a:p>
        </p:txBody>
      </p:sp>
    </p:spTree>
    <p:extLst>
      <p:ext uri="{BB962C8B-B14F-4D97-AF65-F5344CB8AC3E}">
        <p14:creationId xmlns:p14="http://schemas.microsoft.com/office/powerpoint/2010/main" val="9999877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Title Slide">
  <p:cSld name="1_Title Slide">
    <p:bg>
      <p:bgPr>
        <a:solidFill>
          <a:srgbClr val="FFAA00"/>
        </a:solidFill>
        <a:effectLst/>
      </p:bgPr>
    </p:bg>
    <p:spTree>
      <p:nvGrpSpPr>
        <p:cNvPr id="1" name="Shape 123"/>
        <p:cNvGrpSpPr/>
        <p:nvPr/>
      </p:nvGrpSpPr>
      <p:grpSpPr>
        <a:xfrm>
          <a:off x="0" y="0"/>
          <a:ext cx="0" cy="0"/>
          <a:chOff x="0" y="0"/>
          <a:chExt cx="0" cy="0"/>
        </a:xfrm>
      </p:grpSpPr>
      <p:sp>
        <p:nvSpPr>
          <p:cNvPr id="124" name="Google Shape;124;p29"/>
          <p:cNvSpPr txBox="1">
            <a:spLocks noGrp="1"/>
          </p:cNvSpPr>
          <p:nvPr>
            <p:ph type="title"/>
          </p:nvPr>
        </p:nvSpPr>
        <p:spPr>
          <a:xfrm>
            <a:off x="549419" y="1287496"/>
            <a:ext cx="6582000" cy="2324100"/>
          </a:xfrm>
          <a:prstGeom prst="rect">
            <a:avLst/>
          </a:prstGeom>
          <a:noFill/>
          <a:ln>
            <a:noFill/>
          </a:ln>
        </p:spPr>
        <p:txBody>
          <a:bodyPr spcFirstLastPara="1" wrap="square" lIns="50800" tIns="50800" rIns="50800" bIns="50800" anchor="b" anchorCtr="0">
            <a:normAutofit/>
          </a:bodyPr>
          <a:lstStyle>
            <a:lvl1pPr lvl="0" algn="l" rtl="0">
              <a:lnSpc>
                <a:spcPct val="100000"/>
              </a:lnSpc>
              <a:spcBef>
                <a:spcPts val="0"/>
              </a:spcBef>
              <a:spcAft>
                <a:spcPts val="0"/>
              </a:spcAft>
              <a:buClr>
                <a:srgbClr val="FFFFFF"/>
              </a:buClr>
              <a:buSzPts val="1800"/>
              <a:buNone/>
              <a:defRPr/>
            </a:lvl1pPr>
            <a:lvl2pPr lvl="1" algn="l" rtl="0">
              <a:lnSpc>
                <a:spcPct val="100000"/>
              </a:lnSpc>
              <a:spcBef>
                <a:spcPts val="0"/>
              </a:spcBef>
              <a:spcAft>
                <a:spcPts val="0"/>
              </a:spcAft>
              <a:buClr>
                <a:srgbClr val="FFFFFF"/>
              </a:buClr>
              <a:buSzPts val="1800"/>
              <a:buNone/>
              <a:defRPr/>
            </a:lvl2pPr>
            <a:lvl3pPr lvl="2" algn="l" rtl="0">
              <a:lnSpc>
                <a:spcPct val="100000"/>
              </a:lnSpc>
              <a:spcBef>
                <a:spcPts val="0"/>
              </a:spcBef>
              <a:spcAft>
                <a:spcPts val="0"/>
              </a:spcAft>
              <a:buClr>
                <a:srgbClr val="FFFFFF"/>
              </a:buClr>
              <a:buSzPts val="1800"/>
              <a:buNone/>
              <a:defRPr/>
            </a:lvl3pPr>
            <a:lvl4pPr lvl="3" algn="l" rtl="0">
              <a:lnSpc>
                <a:spcPct val="100000"/>
              </a:lnSpc>
              <a:spcBef>
                <a:spcPts val="0"/>
              </a:spcBef>
              <a:spcAft>
                <a:spcPts val="0"/>
              </a:spcAft>
              <a:buClr>
                <a:srgbClr val="FFFFFF"/>
              </a:buClr>
              <a:buSzPts val="1800"/>
              <a:buNone/>
              <a:defRPr/>
            </a:lvl4pPr>
            <a:lvl5pPr lvl="4" algn="l" rtl="0">
              <a:lnSpc>
                <a:spcPct val="100000"/>
              </a:lnSpc>
              <a:spcBef>
                <a:spcPts val="0"/>
              </a:spcBef>
              <a:spcAft>
                <a:spcPts val="0"/>
              </a:spcAft>
              <a:buClr>
                <a:srgbClr val="FFFFFF"/>
              </a:buClr>
              <a:buSzPts val="1800"/>
              <a:buNone/>
              <a:defRPr/>
            </a:lvl5pPr>
            <a:lvl6pPr lvl="5" algn="l" rtl="0">
              <a:lnSpc>
                <a:spcPct val="100000"/>
              </a:lnSpc>
              <a:spcBef>
                <a:spcPts val="0"/>
              </a:spcBef>
              <a:spcAft>
                <a:spcPts val="0"/>
              </a:spcAft>
              <a:buClr>
                <a:srgbClr val="FFFFFF"/>
              </a:buClr>
              <a:buSzPts val="1800"/>
              <a:buNone/>
              <a:defRPr/>
            </a:lvl6pPr>
            <a:lvl7pPr lvl="6" algn="l" rtl="0">
              <a:lnSpc>
                <a:spcPct val="100000"/>
              </a:lnSpc>
              <a:spcBef>
                <a:spcPts val="0"/>
              </a:spcBef>
              <a:spcAft>
                <a:spcPts val="0"/>
              </a:spcAft>
              <a:buClr>
                <a:srgbClr val="FFFFFF"/>
              </a:buClr>
              <a:buSzPts val="1800"/>
              <a:buNone/>
              <a:defRPr/>
            </a:lvl7pPr>
            <a:lvl8pPr lvl="7" algn="l" rtl="0">
              <a:lnSpc>
                <a:spcPct val="100000"/>
              </a:lnSpc>
              <a:spcBef>
                <a:spcPts val="0"/>
              </a:spcBef>
              <a:spcAft>
                <a:spcPts val="0"/>
              </a:spcAft>
              <a:buClr>
                <a:srgbClr val="FFFFFF"/>
              </a:buClr>
              <a:buSzPts val="1800"/>
              <a:buNone/>
              <a:defRPr/>
            </a:lvl8pPr>
            <a:lvl9pPr lvl="8" algn="l" rtl="0">
              <a:lnSpc>
                <a:spcPct val="100000"/>
              </a:lnSpc>
              <a:spcBef>
                <a:spcPts val="0"/>
              </a:spcBef>
              <a:spcAft>
                <a:spcPts val="0"/>
              </a:spcAft>
              <a:buClr>
                <a:srgbClr val="FFFFFF"/>
              </a:buClr>
              <a:buSzPts val="1800"/>
              <a:buNone/>
              <a:defRPr/>
            </a:lvl9pPr>
          </a:lstStyle>
          <a:p>
            <a:endParaRPr/>
          </a:p>
        </p:txBody>
      </p:sp>
      <p:sp>
        <p:nvSpPr>
          <p:cNvPr id="125" name="Google Shape;125;p29"/>
          <p:cNvSpPr txBox="1">
            <a:spLocks noGrp="1"/>
          </p:cNvSpPr>
          <p:nvPr>
            <p:ph type="body" idx="1"/>
          </p:nvPr>
        </p:nvSpPr>
        <p:spPr>
          <a:xfrm>
            <a:off x="611398" y="3728776"/>
            <a:ext cx="6457950" cy="448841"/>
          </a:xfrm>
          <a:prstGeom prst="rect">
            <a:avLst/>
          </a:prstGeom>
          <a:noFill/>
          <a:ln>
            <a:noFill/>
          </a:ln>
        </p:spPr>
        <p:txBody>
          <a:bodyPr spcFirstLastPara="1" wrap="square" lIns="50800" tIns="50800" rIns="50800" bIns="50800" anchor="ctr" anchorCtr="0">
            <a:spAutoFit/>
          </a:bodyPr>
          <a:lstStyle>
            <a:lvl1pPr marL="228600" lvl="0" indent="-114300" algn="l" rtl="0">
              <a:lnSpc>
                <a:spcPct val="100000"/>
              </a:lnSpc>
              <a:spcBef>
                <a:spcPts val="0"/>
              </a:spcBef>
              <a:spcAft>
                <a:spcPts val="0"/>
              </a:spcAft>
              <a:buClr>
                <a:srgbClr val="1F333D"/>
              </a:buClr>
              <a:buSzPts val="4500"/>
              <a:buFont typeface="Arial"/>
              <a:buNone/>
              <a:defRPr sz="2250">
                <a:solidFill>
                  <a:srgbClr val="1F333D"/>
                </a:solidFill>
              </a:defRPr>
            </a:lvl1pPr>
            <a:lvl2pPr marL="457200" lvl="1" indent="-114300" algn="l" rtl="0">
              <a:lnSpc>
                <a:spcPct val="100000"/>
              </a:lnSpc>
              <a:spcBef>
                <a:spcPts val="0"/>
              </a:spcBef>
              <a:spcAft>
                <a:spcPts val="0"/>
              </a:spcAft>
              <a:buClr>
                <a:srgbClr val="FFFFFF"/>
              </a:buClr>
              <a:buSzPts val="1800"/>
              <a:buNone/>
              <a:defRPr/>
            </a:lvl2pPr>
            <a:lvl3pPr marL="685800" lvl="2" indent="-114300" algn="l" rtl="0">
              <a:lnSpc>
                <a:spcPct val="100000"/>
              </a:lnSpc>
              <a:spcBef>
                <a:spcPts val="0"/>
              </a:spcBef>
              <a:spcAft>
                <a:spcPts val="0"/>
              </a:spcAft>
              <a:buClr>
                <a:srgbClr val="FFFFFF"/>
              </a:buClr>
              <a:buSzPts val="1800"/>
              <a:buNone/>
              <a:defRPr/>
            </a:lvl3pPr>
            <a:lvl4pPr marL="914400" lvl="3" indent="-114300" algn="l" rtl="0">
              <a:lnSpc>
                <a:spcPct val="100000"/>
              </a:lnSpc>
              <a:spcBef>
                <a:spcPts val="0"/>
              </a:spcBef>
              <a:spcAft>
                <a:spcPts val="0"/>
              </a:spcAft>
              <a:buClr>
                <a:srgbClr val="FFFFFF"/>
              </a:buClr>
              <a:buSzPts val="1800"/>
              <a:buNone/>
              <a:defRPr/>
            </a:lvl4pPr>
            <a:lvl5pPr marL="1143000" lvl="4" indent="-114300" algn="l" rtl="0">
              <a:lnSpc>
                <a:spcPct val="100000"/>
              </a:lnSpc>
              <a:spcBef>
                <a:spcPts val="0"/>
              </a:spcBef>
              <a:spcAft>
                <a:spcPts val="0"/>
              </a:spcAft>
              <a:buClr>
                <a:srgbClr val="FFFFFF"/>
              </a:buClr>
              <a:buSzPts val="1800"/>
              <a:buNone/>
              <a:defRPr/>
            </a:lvl5pPr>
            <a:lvl6pPr marL="1371600" lvl="5" indent="-114300" algn="l" rtl="0">
              <a:lnSpc>
                <a:spcPct val="100000"/>
              </a:lnSpc>
              <a:spcBef>
                <a:spcPts val="0"/>
              </a:spcBef>
              <a:spcAft>
                <a:spcPts val="0"/>
              </a:spcAft>
              <a:buClr>
                <a:srgbClr val="FFFFFF"/>
              </a:buClr>
              <a:buSzPts val="1800"/>
              <a:buNone/>
              <a:defRPr/>
            </a:lvl6pPr>
            <a:lvl7pPr marL="1600200" lvl="6" indent="-114300" algn="l" rtl="0">
              <a:lnSpc>
                <a:spcPct val="100000"/>
              </a:lnSpc>
              <a:spcBef>
                <a:spcPts val="0"/>
              </a:spcBef>
              <a:spcAft>
                <a:spcPts val="0"/>
              </a:spcAft>
              <a:buClr>
                <a:srgbClr val="FFFFFF"/>
              </a:buClr>
              <a:buSzPts val="1800"/>
              <a:buNone/>
              <a:defRPr/>
            </a:lvl7pPr>
            <a:lvl8pPr marL="1828800" lvl="7" indent="-114300" algn="l" rtl="0">
              <a:lnSpc>
                <a:spcPct val="100000"/>
              </a:lnSpc>
              <a:spcBef>
                <a:spcPts val="0"/>
              </a:spcBef>
              <a:spcAft>
                <a:spcPts val="0"/>
              </a:spcAft>
              <a:buClr>
                <a:srgbClr val="FFFFFF"/>
              </a:buClr>
              <a:buSzPts val="1800"/>
              <a:buNone/>
              <a:defRPr/>
            </a:lvl8pPr>
            <a:lvl9pPr marL="2057400" lvl="8" indent="-114300" algn="l" rtl="0">
              <a:lnSpc>
                <a:spcPct val="100000"/>
              </a:lnSpc>
              <a:spcBef>
                <a:spcPts val="0"/>
              </a:spcBef>
              <a:spcAft>
                <a:spcPts val="0"/>
              </a:spcAft>
              <a:buClr>
                <a:srgbClr val="FFFFFF"/>
              </a:buClr>
              <a:buSzPts val="1800"/>
              <a:buNone/>
              <a:defRPr/>
            </a:lvl9pPr>
          </a:lstStyle>
          <a:p>
            <a:endParaRPr/>
          </a:p>
        </p:txBody>
      </p:sp>
      <p:pic>
        <p:nvPicPr>
          <p:cNvPr id="126" name="Google Shape;126;p29" descr="Image"/>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672349" y="631169"/>
            <a:ext cx="1331607" cy="282977"/>
          </a:xfrm>
          <a:prstGeom prst="rect">
            <a:avLst/>
          </a:prstGeom>
          <a:noFill/>
          <a:ln>
            <a:noFill/>
          </a:ln>
        </p:spPr>
      </p:pic>
      <p:sp>
        <p:nvSpPr>
          <p:cNvPr id="127" name="Google Shape;127;p29"/>
          <p:cNvSpPr txBox="1">
            <a:spLocks noGrp="1"/>
          </p:cNvSpPr>
          <p:nvPr>
            <p:ph type="sldNum" idx="12"/>
          </p:nvPr>
        </p:nvSpPr>
        <p:spPr>
          <a:xfrm>
            <a:off x="6000750" y="6212309"/>
            <a:ext cx="184200" cy="518091"/>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nl-NL" smtClean="0"/>
              <a:pPr/>
              <a:t>‹#›</a:t>
            </a:fld>
            <a:endParaRPr lang="nl-NL"/>
          </a:p>
        </p:txBody>
      </p:sp>
    </p:spTree>
    <p:extLst>
      <p:ext uri="{BB962C8B-B14F-4D97-AF65-F5344CB8AC3E}">
        <p14:creationId xmlns:p14="http://schemas.microsoft.com/office/powerpoint/2010/main" val="41247013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28"/>
        <p:cNvGrpSpPr/>
        <p:nvPr/>
      </p:nvGrpSpPr>
      <p:grpSpPr>
        <a:xfrm>
          <a:off x="0" y="0"/>
          <a:ext cx="0" cy="0"/>
          <a:chOff x="0" y="0"/>
          <a:chExt cx="0" cy="0"/>
        </a:xfrm>
      </p:grpSpPr>
      <p:sp>
        <p:nvSpPr>
          <p:cNvPr id="129" name="Google Shape;129;p30"/>
          <p:cNvSpPr txBox="1">
            <a:spLocks noGrp="1"/>
          </p:cNvSpPr>
          <p:nvPr>
            <p:ph type="title"/>
          </p:nvPr>
        </p:nvSpPr>
        <p:spPr>
          <a:xfrm>
            <a:off x="677334" y="609600"/>
            <a:ext cx="8596800" cy="1320900"/>
          </a:xfrm>
          <a:prstGeom prst="rect">
            <a:avLst/>
          </a:prstGeom>
          <a:noFill/>
          <a:ln>
            <a:noFill/>
          </a:ln>
        </p:spPr>
        <p:txBody>
          <a:bodyPr spcFirstLastPara="1" wrap="square" lIns="182850" tIns="91400" rIns="182850" bIns="91400" anchor="t" anchorCtr="0">
            <a:normAutofit/>
          </a:bodyPr>
          <a:lstStyle>
            <a:lvl1pPr lvl="0" algn="l" rtl="0">
              <a:lnSpc>
                <a:spcPct val="100000"/>
              </a:lnSpc>
              <a:spcBef>
                <a:spcPts val="0"/>
              </a:spcBef>
              <a:spcAft>
                <a:spcPts val="0"/>
              </a:spcAft>
              <a:buClr>
                <a:schemeClr val="accent1"/>
              </a:buClr>
              <a:buSzPts val="36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30" name="Google Shape;130;p30"/>
          <p:cNvSpPr txBox="1">
            <a:spLocks noGrp="1"/>
          </p:cNvSpPr>
          <p:nvPr>
            <p:ph type="body" idx="1"/>
          </p:nvPr>
        </p:nvSpPr>
        <p:spPr>
          <a:xfrm>
            <a:off x="677334" y="2160589"/>
            <a:ext cx="4184100" cy="3880800"/>
          </a:xfrm>
          <a:prstGeom prst="rect">
            <a:avLst/>
          </a:prstGeom>
          <a:noFill/>
          <a:ln>
            <a:noFill/>
          </a:ln>
        </p:spPr>
        <p:txBody>
          <a:bodyPr spcFirstLastPara="1" wrap="square" lIns="182850" tIns="91400" rIns="182850" bIns="91400" anchor="t" anchorCtr="0">
            <a:normAutofit/>
          </a:bodyPr>
          <a:lstStyle>
            <a:lvl1pPr marL="228600" lvl="0" indent="-206375" algn="l" rtl="0">
              <a:lnSpc>
                <a:spcPct val="100000"/>
              </a:lnSpc>
              <a:spcBef>
                <a:spcPts val="1000"/>
              </a:spcBef>
              <a:spcAft>
                <a:spcPts val="0"/>
              </a:spcAft>
              <a:buSzPts val="2900"/>
              <a:buChar char="►"/>
              <a:defRPr/>
            </a:lvl1pPr>
            <a:lvl2pPr marL="457200" lvl="1" indent="-206375" algn="l" rtl="0">
              <a:lnSpc>
                <a:spcPct val="100000"/>
              </a:lnSpc>
              <a:spcBef>
                <a:spcPts val="1000"/>
              </a:spcBef>
              <a:spcAft>
                <a:spcPts val="0"/>
              </a:spcAft>
              <a:buSzPts val="2900"/>
              <a:buChar char="►"/>
              <a:defRPr/>
            </a:lvl2pPr>
            <a:lvl3pPr marL="685800" lvl="2" indent="-206375" algn="l" rtl="0">
              <a:lnSpc>
                <a:spcPct val="100000"/>
              </a:lnSpc>
              <a:spcBef>
                <a:spcPts val="1000"/>
              </a:spcBef>
              <a:spcAft>
                <a:spcPts val="0"/>
              </a:spcAft>
              <a:buSzPts val="2900"/>
              <a:buChar char="►"/>
              <a:defRPr/>
            </a:lvl3pPr>
            <a:lvl4pPr marL="914400" lvl="3" indent="-206375" algn="l" rtl="0">
              <a:lnSpc>
                <a:spcPct val="100000"/>
              </a:lnSpc>
              <a:spcBef>
                <a:spcPts val="1000"/>
              </a:spcBef>
              <a:spcAft>
                <a:spcPts val="0"/>
              </a:spcAft>
              <a:buSzPts val="2900"/>
              <a:buChar char="►"/>
              <a:defRPr/>
            </a:lvl4pPr>
            <a:lvl5pPr marL="1143000" lvl="4" indent="-206375" algn="l" rtl="0">
              <a:lnSpc>
                <a:spcPct val="100000"/>
              </a:lnSpc>
              <a:spcBef>
                <a:spcPts val="1000"/>
              </a:spcBef>
              <a:spcAft>
                <a:spcPts val="0"/>
              </a:spcAft>
              <a:buSzPts val="2900"/>
              <a:buChar char="►"/>
              <a:defRPr/>
            </a:lvl5pPr>
            <a:lvl6pPr marL="1371600" lvl="5" indent="-206375" algn="l" rtl="0">
              <a:lnSpc>
                <a:spcPct val="100000"/>
              </a:lnSpc>
              <a:spcBef>
                <a:spcPts val="1000"/>
              </a:spcBef>
              <a:spcAft>
                <a:spcPts val="0"/>
              </a:spcAft>
              <a:buSzPts val="2900"/>
              <a:buChar char="►"/>
              <a:defRPr/>
            </a:lvl6pPr>
            <a:lvl7pPr marL="1600200" lvl="6" indent="-206375" algn="l" rtl="0">
              <a:lnSpc>
                <a:spcPct val="100000"/>
              </a:lnSpc>
              <a:spcBef>
                <a:spcPts val="1000"/>
              </a:spcBef>
              <a:spcAft>
                <a:spcPts val="0"/>
              </a:spcAft>
              <a:buSzPts val="2900"/>
              <a:buChar char="►"/>
              <a:defRPr/>
            </a:lvl7pPr>
            <a:lvl8pPr marL="1828800" lvl="7" indent="-206375" algn="l" rtl="0">
              <a:lnSpc>
                <a:spcPct val="100000"/>
              </a:lnSpc>
              <a:spcBef>
                <a:spcPts val="1000"/>
              </a:spcBef>
              <a:spcAft>
                <a:spcPts val="0"/>
              </a:spcAft>
              <a:buSzPts val="2900"/>
              <a:buChar char="►"/>
              <a:defRPr/>
            </a:lvl8pPr>
            <a:lvl9pPr marL="2057400" lvl="8" indent="-206375" algn="l" rtl="0">
              <a:lnSpc>
                <a:spcPct val="100000"/>
              </a:lnSpc>
              <a:spcBef>
                <a:spcPts val="1000"/>
              </a:spcBef>
              <a:spcAft>
                <a:spcPts val="0"/>
              </a:spcAft>
              <a:buSzPts val="2900"/>
              <a:buChar char="►"/>
              <a:defRPr/>
            </a:lvl9pPr>
          </a:lstStyle>
          <a:p>
            <a:endParaRPr/>
          </a:p>
        </p:txBody>
      </p:sp>
      <p:sp>
        <p:nvSpPr>
          <p:cNvPr id="131" name="Google Shape;131;p30"/>
          <p:cNvSpPr txBox="1">
            <a:spLocks noGrp="1"/>
          </p:cNvSpPr>
          <p:nvPr>
            <p:ph type="body" idx="2"/>
          </p:nvPr>
        </p:nvSpPr>
        <p:spPr>
          <a:xfrm>
            <a:off x="5089970" y="2160589"/>
            <a:ext cx="4184100" cy="3880800"/>
          </a:xfrm>
          <a:prstGeom prst="rect">
            <a:avLst/>
          </a:prstGeom>
          <a:noFill/>
          <a:ln>
            <a:noFill/>
          </a:ln>
        </p:spPr>
        <p:txBody>
          <a:bodyPr spcFirstLastPara="1" wrap="square" lIns="182850" tIns="91400" rIns="182850" bIns="91400" anchor="t" anchorCtr="0">
            <a:normAutofit/>
          </a:bodyPr>
          <a:lstStyle>
            <a:lvl1pPr marL="228600" lvl="0" indent="-206375" algn="l" rtl="0">
              <a:lnSpc>
                <a:spcPct val="100000"/>
              </a:lnSpc>
              <a:spcBef>
                <a:spcPts val="1000"/>
              </a:spcBef>
              <a:spcAft>
                <a:spcPts val="0"/>
              </a:spcAft>
              <a:buSzPts val="2900"/>
              <a:buChar char="►"/>
              <a:defRPr/>
            </a:lvl1pPr>
            <a:lvl2pPr marL="457200" lvl="1" indent="-206375" algn="l" rtl="0">
              <a:lnSpc>
                <a:spcPct val="100000"/>
              </a:lnSpc>
              <a:spcBef>
                <a:spcPts val="1000"/>
              </a:spcBef>
              <a:spcAft>
                <a:spcPts val="0"/>
              </a:spcAft>
              <a:buSzPts val="2900"/>
              <a:buChar char="►"/>
              <a:defRPr/>
            </a:lvl2pPr>
            <a:lvl3pPr marL="685800" lvl="2" indent="-206375" algn="l" rtl="0">
              <a:lnSpc>
                <a:spcPct val="100000"/>
              </a:lnSpc>
              <a:spcBef>
                <a:spcPts val="1000"/>
              </a:spcBef>
              <a:spcAft>
                <a:spcPts val="0"/>
              </a:spcAft>
              <a:buSzPts val="2900"/>
              <a:buChar char="►"/>
              <a:defRPr/>
            </a:lvl3pPr>
            <a:lvl4pPr marL="914400" lvl="3" indent="-206375" algn="l" rtl="0">
              <a:lnSpc>
                <a:spcPct val="100000"/>
              </a:lnSpc>
              <a:spcBef>
                <a:spcPts val="1000"/>
              </a:spcBef>
              <a:spcAft>
                <a:spcPts val="0"/>
              </a:spcAft>
              <a:buSzPts val="2900"/>
              <a:buChar char="►"/>
              <a:defRPr/>
            </a:lvl4pPr>
            <a:lvl5pPr marL="1143000" lvl="4" indent="-206375" algn="l" rtl="0">
              <a:lnSpc>
                <a:spcPct val="100000"/>
              </a:lnSpc>
              <a:spcBef>
                <a:spcPts val="1000"/>
              </a:spcBef>
              <a:spcAft>
                <a:spcPts val="0"/>
              </a:spcAft>
              <a:buSzPts val="2900"/>
              <a:buChar char="►"/>
              <a:defRPr/>
            </a:lvl5pPr>
            <a:lvl6pPr marL="1371600" lvl="5" indent="-206375" algn="l" rtl="0">
              <a:lnSpc>
                <a:spcPct val="100000"/>
              </a:lnSpc>
              <a:spcBef>
                <a:spcPts val="1000"/>
              </a:spcBef>
              <a:spcAft>
                <a:spcPts val="0"/>
              </a:spcAft>
              <a:buSzPts val="2900"/>
              <a:buChar char="►"/>
              <a:defRPr/>
            </a:lvl6pPr>
            <a:lvl7pPr marL="1600200" lvl="6" indent="-206375" algn="l" rtl="0">
              <a:lnSpc>
                <a:spcPct val="100000"/>
              </a:lnSpc>
              <a:spcBef>
                <a:spcPts val="1000"/>
              </a:spcBef>
              <a:spcAft>
                <a:spcPts val="0"/>
              </a:spcAft>
              <a:buSzPts val="2900"/>
              <a:buChar char="►"/>
              <a:defRPr/>
            </a:lvl7pPr>
            <a:lvl8pPr marL="1828800" lvl="7" indent="-206375" algn="l" rtl="0">
              <a:lnSpc>
                <a:spcPct val="100000"/>
              </a:lnSpc>
              <a:spcBef>
                <a:spcPts val="1000"/>
              </a:spcBef>
              <a:spcAft>
                <a:spcPts val="0"/>
              </a:spcAft>
              <a:buSzPts val="2900"/>
              <a:buChar char="►"/>
              <a:defRPr/>
            </a:lvl8pPr>
            <a:lvl9pPr marL="2057400" lvl="8" indent="-206375" algn="l" rtl="0">
              <a:lnSpc>
                <a:spcPct val="100000"/>
              </a:lnSpc>
              <a:spcBef>
                <a:spcPts val="1000"/>
              </a:spcBef>
              <a:spcAft>
                <a:spcPts val="0"/>
              </a:spcAft>
              <a:buSzPts val="2900"/>
              <a:buChar char="►"/>
              <a:defRPr/>
            </a:lvl9pPr>
          </a:lstStyle>
          <a:p>
            <a:endParaRPr/>
          </a:p>
        </p:txBody>
      </p:sp>
      <p:sp>
        <p:nvSpPr>
          <p:cNvPr id="132" name="Google Shape;132;p30"/>
          <p:cNvSpPr txBox="1">
            <a:spLocks noGrp="1"/>
          </p:cNvSpPr>
          <p:nvPr>
            <p:ph type="dt" idx="10"/>
          </p:nvPr>
        </p:nvSpPr>
        <p:spPr>
          <a:xfrm>
            <a:off x="7205133" y="6041362"/>
            <a:ext cx="912000" cy="365100"/>
          </a:xfrm>
          <a:prstGeom prst="rect">
            <a:avLst/>
          </a:prstGeom>
          <a:noFill/>
          <a:ln>
            <a:noFill/>
          </a:ln>
        </p:spPr>
        <p:txBody>
          <a:bodyPr spcFirstLastPara="1" wrap="square" lIns="182850" tIns="91400" rIns="182850" bIns="91400" anchor="ctr" anchorCtr="0">
            <a:noAutofit/>
          </a:bodyPr>
          <a:lstStyle>
            <a:lvl1pPr lvl="0" algn="r"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33" name="Google Shape;133;p30"/>
          <p:cNvSpPr txBox="1">
            <a:spLocks noGrp="1"/>
          </p:cNvSpPr>
          <p:nvPr>
            <p:ph type="ftr" idx="11"/>
          </p:nvPr>
        </p:nvSpPr>
        <p:spPr>
          <a:xfrm>
            <a:off x="677334" y="6041362"/>
            <a:ext cx="6297600" cy="365100"/>
          </a:xfrm>
          <a:prstGeom prst="rect">
            <a:avLst/>
          </a:prstGeom>
          <a:noFill/>
          <a:ln>
            <a:noFill/>
          </a:ln>
        </p:spPr>
        <p:txBody>
          <a:bodyPr spcFirstLastPara="1" wrap="square" lIns="182850" tIns="91400" rIns="182850" bIns="91400" anchor="ctr"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34" name="Google Shape;134;p30"/>
          <p:cNvSpPr txBox="1">
            <a:spLocks noGrp="1"/>
          </p:cNvSpPr>
          <p:nvPr>
            <p:ph type="sldNum" idx="12"/>
          </p:nvPr>
        </p:nvSpPr>
        <p:spPr>
          <a:xfrm>
            <a:off x="8590664" y="6041362"/>
            <a:ext cx="683400" cy="365100"/>
          </a:xfrm>
          <a:prstGeom prst="rect">
            <a:avLst/>
          </a:prstGeom>
          <a:noFill/>
          <a:ln>
            <a:noFill/>
          </a:ln>
        </p:spPr>
        <p:txBody>
          <a:bodyPr spcFirstLastPara="1" wrap="square" lIns="182850" tIns="91400" rIns="182850" bIns="91400" anchor="ctr" anchorCtr="0">
            <a:noAutofit/>
          </a:bodyPr>
          <a:lstStyle>
            <a:lvl1pPr marL="0" marR="0" lvl="0" indent="0" algn="r" rtl="0">
              <a:lnSpc>
                <a:spcPct val="100000"/>
              </a:lnSpc>
              <a:spcBef>
                <a:spcPts val="0"/>
              </a:spcBef>
              <a:spcAft>
                <a:spcPts val="0"/>
              </a:spcAft>
              <a:buClr>
                <a:srgbClr val="000000"/>
              </a:buClr>
              <a:buSzPts val="18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8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8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8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8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8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8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8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800"/>
              <a:buFont typeface="Arial"/>
              <a:buNone/>
              <a:defRPr sz="900" b="0" i="0" u="none" strike="noStrike" cap="none">
                <a:solidFill>
                  <a:schemeClr val="accent1"/>
                </a:solidFill>
                <a:latin typeface="Trebuchet MS"/>
                <a:ea typeface="Trebuchet MS"/>
                <a:cs typeface="Trebuchet MS"/>
                <a:sym typeface="Trebuchet MS"/>
              </a:defRPr>
            </a:lvl9pPr>
          </a:lstStyle>
          <a:p>
            <a:fld id="{00000000-1234-1234-1234-123412341234}" type="slidenum">
              <a:rPr lang="nl-NL" smtClean="0"/>
              <a:pPr/>
              <a:t>‹#›</a:t>
            </a:fld>
            <a:endParaRPr lang="nl-NL"/>
          </a:p>
        </p:txBody>
      </p:sp>
    </p:spTree>
    <p:extLst>
      <p:ext uri="{BB962C8B-B14F-4D97-AF65-F5344CB8AC3E}">
        <p14:creationId xmlns:p14="http://schemas.microsoft.com/office/powerpoint/2010/main" val="20522764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mp; Bullets 1">
  <p:cSld name="Title &amp; Bullets 1">
    <p:spTree>
      <p:nvGrpSpPr>
        <p:cNvPr id="1" name="Shape 135"/>
        <p:cNvGrpSpPr/>
        <p:nvPr/>
      </p:nvGrpSpPr>
      <p:grpSpPr>
        <a:xfrm>
          <a:off x="0" y="0"/>
          <a:ext cx="0" cy="0"/>
          <a:chOff x="0" y="0"/>
          <a:chExt cx="0" cy="0"/>
        </a:xfrm>
      </p:grpSpPr>
      <p:sp>
        <p:nvSpPr>
          <p:cNvPr id="136" name="Google Shape;136;p31"/>
          <p:cNvSpPr txBox="1">
            <a:spLocks noGrp="1"/>
          </p:cNvSpPr>
          <p:nvPr>
            <p:ph type="title"/>
          </p:nvPr>
        </p:nvSpPr>
        <p:spPr>
          <a:xfrm>
            <a:off x="603250" y="539750"/>
            <a:ext cx="10985550" cy="716550"/>
          </a:xfrm>
          <a:prstGeom prst="rect">
            <a:avLst/>
          </a:prstGeom>
          <a:noFill/>
          <a:ln>
            <a:noFill/>
          </a:ln>
        </p:spPr>
        <p:txBody>
          <a:bodyPr spcFirstLastPara="1" wrap="square" lIns="50800" tIns="50800" rIns="50800" bIns="50800" anchor="t" anchorCtr="0">
            <a:normAutofit/>
          </a:bodyPr>
          <a:lstStyle>
            <a:lvl1pPr lvl="0" algn="l" rtl="0">
              <a:lnSpc>
                <a:spcPct val="80000"/>
              </a:lnSpc>
              <a:spcBef>
                <a:spcPts val="0"/>
              </a:spcBef>
              <a:spcAft>
                <a:spcPts val="0"/>
              </a:spcAft>
              <a:buClr>
                <a:srgbClr val="000000"/>
              </a:buClr>
              <a:buSzPts val="1800"/>
              <a:buNone/>
              <a:defRPr/>
            </a:lvl1pPr>
            <a:lvl2pPr lvl="1" algn="l" rtl="0">
              <a:lnSpc>
                <a:spcPct val="80000"/>
              </a:lnSpc>
              <a:spcBef>
                <a:spcPts val="0"/>
              </a:spcBef>
              <a:spcAft>
                <a:spcPts val="0"/>
              </a:spcAft>
              <a:buClr>
                <a:srgbClr val="000000"/>
              </a:buClr>
              <a:buSzPts val="1800"/>
              <a:buNone/>
              <a:defRPr/>
            </a:lvl2pPr>
            <a:lvl3pPr lvl="2" algn="l" rtl="0">
              <a:lnSpc>
                <a:spcPct val="80000"/>
              </a:lnSpc>
              <a:spcBef>
                <a:spcPts val="0"/>
              </a:spcBef>
              <a:spcAft>
                <a:spcPts val="0"/>
              </a:spcAft>
              <a:buClr>
                <a:srgbClr val="000000"/>
              </a:buClr>
              <a:buSzPts val="1800"/>
              <a:buNone/>
              <a:defRPr/>
            </a:lvl3pPr>
            <a:lvl4pPr lvl="3" algn="l" rtl="0">
              <a:lnSpc>
                <a:spcPct val="80000"/>
              </a:lnSpc>
              <a:spcBef>
                <a:spcPts val="0"/>
              </a:spcBef>
              <a:spcAft>
                <a:spcPts val="0"/>
              </a:spcAft>
              <a:buClr>
                <a:srgbClr val="000000"/>
              </a:buClr>
              <a:buSzPts val="1800"/>
              <a:buNone/>
              <a:defRPr/>
            </a:lvl4pPr>
            <a:lvl5pPr lvl="4" algn="l" rtl="0">
              <a:lnSpc>
                <a:spcPct val="80000"/>
              </a:lnSpc>
              <a:spcBef>
                <a:spcPts val="0"/>
              </a:spcBef>
              <a:spcAft>
                <a:spcPts val="0"/>
              </a:spcAft>
              <a:buClr>
                <a:srgbClr val="000000"/>
              </a:buClr>
              <a:buSzPts val="1800"/>
              <a:buNone/>
              <a:defRPr/>
            </a:lvl5pPr>
            <a:lvl6pPr lvl="5" algn="l" rtl="0">
              <a:lnSpc>
                <a:spcPct val="80000"/>
              </a:lnSpc>
              <a:spcBef>
                <a:spcPts val="0"/>
              </a:spcBef>
              <a:spcAft>
                <a:spcPts val="0"/>
              </a:spcAft>
              <a:buClr>
                <a:srgbClr val="000000"/>
              </a:buClr>
              <a:buSzPts val="1800"/>
              <a:buNone/>
              <a:defRPr/>
            </a:lvl6pPr>
            <a:lvl7pPr lvl="6" algn="l" rtl="0">
              <a:lnSpc>
                <a:spcPct val="80000"/>
              </a:lnSpc>
              <a:spcBef>
                <a:spcPts val="0"/>
              </a:spcBef>
              <a:spcAft>
                <a:spcPts val="0"/>
              </a:spcAft>
              <a:buClr>
                <a:srgbClr val="000000"/>
              </a:buClr>
              <a:buSzPts val="1800"/>
              <a:buNone/>
              <a:defRPr/>
            </a:lvl7pPr>
            <a:lvl8pPr lvl="7" algn="l" rtl="0">
              <a:lnSpc>
                <a:spcPct val="80000"/>
              </a:lnSpc>
              <a:spcBef>
                <a:spcPts val="0"/>
              </a:spcBef>
              <a:spcAft>
                <a:spcPts val="0"/>
              </a:spcAft>
              <a:buClr>
                <a:srgbClr val="000000"/>
              </a:buClr>
              <a:buSzPts val="1800"/>
              <a:buNone/>
              <a:defRPr/>
            </a:lvl8pPr>
            <a:lvl9pPr lvl="8" algn="l" rtl="0">
              <a:lnSpc>
                <a:spcPct val="80000"/>
              </a:lnSpc>
              <a:spcBef>
                <a:spcPts val="0"/>
              </a:spcBef>
              <a:spcAft>
                <a:spcPts val="0"/>
              </a:spcAft>
              <a:buClr>
                <a:srgbClr val="000000"/>
              </a:buClr>
              <a:buSzPts val="1800"/>
              <a:buNone/>
              <a:defRPr/>
            </a:lvl9pPr>
          </a:lstStyle>
          <a:p>
            <a:endParaRPr/>
          </a:p>
        </p:txBody>
      </p:sp>
      <p:sp>
        <p:nvSpPr>
          <p:cNvPr id="137" name="Google Shape;137;p31"/>
          <p:cNvSpPr txBox="1">
            <a:spLocks noGrp="1"/>
          </p:cNvSpPr>
          <p:nvPr>
            <p:ph type="body" idx="1"/>
          </p:nvPr>
        </p:nvSpPr>
        <p:spPr>
          <a:xfrm>
            <a:off x="603250" y="1186481"/>
            <a:ext cx="10985550" cy="467400"/>
          </a:xfrm>
          <a:prstGeom prst="rect">
            <a:avLst/>
          </a:prstGeom>
          <a:noFill/>
          <a:ln>
            <a:noFill/>
          </a:ln>
        </p:spPr>
        <p:txBody>
          <a:bodyPr spcFirstLastPara="1" wrap="square" lIns="45700" tIns="45700" rIns="45700" bIns="45700" anchor="t" anchorCtr="0">
            <a:normAutofit/>
          </a:bodyPr>
          <a:lstStyle>
            <a:lvl1pPr marL="228600" lvl="0" indent="-114300" algn="l" rtl="0">
              <a:lnSpc>
                <a:spcPct val="100000"/>
              </a:lnSpc>
              <a:spcBef>
                <a:spcPts val="0"/>
              </a:spcBef>
              <a:spcAft>
                <a:spcPts val="0"/>
              </a:spcAft>
              <a:buClr>
                <a:srgbClr val="000000"/>
              </a:buClr>
              <a:buSzPts val="5500"/>
              <a:buFont typeface="Helvetica Neue"/>
              <a:buNone/>
              <a:defRPr sz="2750" b="1">
                <a:solidFill>
                  <a:srgbClr val="000000"/>
                </a:solidFill>
              </a:defRPr>
            </a:lvl1pPr>
            <a:lvl2pPr marL="457200" lvl="1" indent="-184595" algn="l" rtl="0">
              <a:lnSpc>
                <a:spcPct val="90000"/>
              </a:lnSpc>
              <a:spcBef>
                <a:spcPts val="2250"/>
              </a:spcBef>
              <a:spcAft>
                <a:spcPts val="0"/>
              </a:spcAft>
              <a:buClr>
                <a:srgbClr val="EB220C"/>
              </a:buClr>
              <a:buSzPts val="2214"/>
              <a:buChar char="○"/>
              <a:defRPr/>
            </a:lvl2pPr>
            <a:lvl3pPr marL="685800" lvl="2" indent="-184595" algn="l" rtl="0">
              <a:lnSpc>
                <a:spcPct val="90000"/>
              </a:lnSpc>
              <a:spcBef>
                <a:spcPts val="2250"/>
              </a:spcBef>
              <a:spcAft>
                <a:spcPts val="0"/>
              </a:spcAft>
              <a:buClr>
                <a:srgbClr val="EB220C"/>
              </a:buClr>
              <a:buSzPts val="2214"/>
              <a:buChar char="■"/>
              <a:defRPr/>
            </a:lvl3pPr>
            <a:lvl4pPr marL="914400" lvl="3" indent="-184595" algn="l" rtl="0">
              <a:lnSpc>
                <a:spcPct val="90000"/>
              </a:lnSpc>
              <a:spcBef>
                <a:spcPts val="2250"/>
              </a:spcBef>
              <a:spcAft>
                <a:spcPts val="0"/>
              </a:spcAft>
              <a:buClr>
                <a:srgbClr val="EB220C"/>
              </a:buClr>
              <a:buSzPts val="2214"/>
              <a:buChar char="●"/>
              <a:defRPr/>
            </a:lvl4pPr>
            <a:lvl5pPr marL="1143000" lvl="4" indent="-184595" algn="l" rtl="0">
              <a:lnSpc>
                <a:spcPct val="90000"/>
              </a:lnSpc>
              <a:spcBef>
                <a:spcPts val="2250"/>
              </a:spcBef>
              <a:spcAft>
                <a:spcPts val="0"/>
              </a:spcAft>
              <a:buClr>
                <a:srgbClr val="EB220C"/>
              </a:buClr>
              <a:buSzPts val="2214"/>
              <a:buChar char="○"/>
              <a:defRPr/>
            </a:lvl5pPr>
            <a:lvl6pPr marL="1371600" lvl="5" indent="-184595" algn="l" rtl="0">
              <a:lnSpc>
                <a:spcPct val="90000"/>
              </a:lnSpc>
              <a:spcBef>
                <a:spcPts val="2250"/>
              </a:spcBef>
              <a:spcAft>
                <a:spcPts val="0"/>
              </a:spcAft>
              <a:buClr>
                <a:srgbClr val="EB220C"/>
              </a:buClr>
              <a:buSzPts val="2214"/>
              <a:buChar char="■"/>
              <a:defRPr/>
            </a:lvl6pPr>
            <a:lvl7pPr marL="1600200" lvl="6" indent="-184595" algn="l" rtl="0">
              <a:lnSpc>
                <a:spcPct val="90000"/>
              </a:lnSpc>
              <a:spcBef>
                <a:spcPts val="2250"/>
              </a:spcBef>
              <a:spcAft>
                <a:spcPts val="0"/>
              </a:spcAft>
              <a:buClr>
                <a:srgbClr val="EB220C"/>
              </a:buClr>
              <a:buSzPts val="2214"/>
              <a:buChar char="●"/>
              <a:defRPr/>
            </a:lvl7pPr>
            <a:lvl8pPr marL="1828800" lvl="7" indent="-184595" algn="l" rtl="0">
              <a:lnSpc>
                <a:spcPct val="90000"/>
              </a:lnSpc>
              <a:spcBef>
                <a:spcPts val="2250"/>
              </a:spcBef>
              <a:spcAft>
                <a:spcPts val="0"/>
              </a:spcAft>
              <a:buClr>
                <a:srgbClr val="EB220C"/>
              </a:buClr>
              <a:buSzPts val="2214"/>
              <a:buChar char="○"/>
              <a:defRPr/>
            </a:lvl8pPr>
            <a:lvl9pPr marL="2057400" lvl="8" indent="-184595" algn="l" rtl="0">
              <a:lnSpc>
                <a:spcPct val="90000"/>
              </a:lnSpc>
              <a:spcBef>
                <a:spcPts val="2250"/>
              </a:spcBef>
              <a:spcAft>
                <a:spcPts val="0"/>
              </a:spcAft>
              <a:buClr>
                <a:srgbClr val="EB220C"/>
              </a:buClr>
              <a:buSzPts val="2214"/>
              <a:buChar char="■"/>
              <a:defRPr/>
            </a:lvl9pPr>
          </a:lstStyle>
          <a:p>
            <a:endParaRPr/>
          </a:p>
        </p:txBody>
      </p:sp>
      <p:sp>
        <p:nvSpPr>
          <p:cNvPr id="138" name="Google Shape;138;p31"/>
          <p:cNvSpPr txBox="1">
            <a:spLocks noGrp="1"/>
          </p:cNvSpPr>
          <p:nvPr>
            <p:ph type="body" idx="2"/>
          </p:nvPr>
        </p:nvSpPr>
        <p:spPr>
          <a:xfrm>
            <a:off x="603250" y="2124252"/>
            <a:ext cx="10985550" cy="4128000"/>
          </a:xfrm>
          <a:prstGeom prst="rect">
            <a:avLst/>
          </a:prstGeom>
          <a:noFill/>
          <a:ln>
            <a:noFill/>
          </a:ln>
        </p:spPr>
        <p:txBody>
          <a:bodyPr spcFirstLastPara="1" wrap="square" lIns="50800" tIns="50800" rIns="50800" bIns="50800" anchor="t" anchorCtr="0">
            <a:normAutofit/>
          </a:bodyPr>
          <a:lstStyle>
            <a:lvl1pPr marL="228600" lvl="0" indent="-184595" algn="l" rtl="0">
              <a:lnSpc>
                <a:spcPct val="90000"/>
              </a:lnSpc>
              <a:spcBef>
                <a:spcPts val="2250"/>
              </a:spcBef>
              <a:spcAft>
                <a:spcPts val="0"/>
              </a:spcAft>
              <a:buClr>
                <a:srgbClr val="EB220C"/>
              </a:buClr>
              <a:buSzPts val="2214"/>
              <a:buChar char="●"/>
              <a:defRPr/>
            </a:lvl1pPr>
            <a:lvl2pPr marL="457200" lvl="1" indent="-184595" algn="l" rtl="0">
              <a:lnSpc>
                <a:spcPct val="90000"/>
              </a:lnSpc>
              <a:spcBef>
                <a:spcPts val="2250"/>
              </a:spcBef>
              <a:spcAft>
                <a:spcPts val="0"/>
              </a:spcAft>
              <a:buClr>
                <a:srgbClr val="EB220C"/>
              </a:buClr>
              <a:buSzPts val="2214"/>
              <a:buChar char="○"/>
              <a:defRPr/>
            </a:lvl2pPr>
            <a:lvl3pPr marL="685800" lvl="2" indent="-184595" algn="l" rtl="0">
              <a:lnSpc>
                <a:spcPct val="90000"/>
              </a:lnSpc>
              <a:spcBef>
                <a:spcPts val="2250"/>
              </a:spcBef>
              <a:spcAft>
                <a:spcPts val="0"/>
              </a:spcAft>
              <a:buClr>
                <a:srgbClr val="EB220C"/>
              </a:buClr>
              <a:buSzPts val="2214"/>
              <a:buChar char="■"/>
              <a:defRPr/>
            </a:lvl3pPr>
            <a:lvl4pPr marL="914400" lvl="3" indent="-184595" algn="l" rtl="0">
              <a:lnSpc>
                <a:spcPct val="90000"/>
              </a:lnSpc>
              <a:spcBef>
                <a:spcPts val="2250"/>
              </a:spcBef>
              <a:spcAft>
                <a:spcPts val="0"/>
              </a:spcAft>
              <a:buClr>
                <a:srgbClr val="EB220C"/>
              </a:buClr>
              <a:buSzPts val="2214"/>
              <a:buChar char="●"/>
              <a:defRPr/>
            </a:lvl4pPr>
            <a:lvl5pPr marL="1143000" lvl="4" indent="-184595" algn="l" rtl="0">
              <a:lnSpc>
                <a:spcPct val="90000"/>
              </a:lnSpc>
              <a:spcBef>
                <a:spcPts val="2250"/>
              </a:spcBef>
              <a:spcAft>
                <a:spcPts val="0"/>
              </a:spcAft>
              <a:buClr>
                <a:srgbClr val="EB220C"/>
              </a:buClr>
              <a:buSzPts val="2214"/>
              <a:buChar char="○"/>
              <a:defRPr/>
            </a:lvl5pPr>
            <a:lvl6pPr marL="1371600" lvl="5" indent="-184595" algn="l" rtl="0">
              <a:lnSpc>
                <a:spcPct val="90000"/>
              </a:lnSpc>
              <a:spcBef>
                <a:spcPts val="2250"/>
              </a:spcBef>
              <a:spcAft>
                <a:spcPts val="0"/>
              </a:spcAft>
              <a:buClr>
                <a:srgbClr val="EB220C"/>
              </a:buClr>
              <a:buSzPts val="2214"/>
              <a:buChar char="■"/>
              <a:defRPr/>
            </a:lvl6pPr>
            <a:lvl7pPr marL="1600200" lvl="6" indent="-184595" algn="l" rtl="0">
              <a:lnSpc>
                <a:spcPct val="90000"/>
              </a:lnSpc>
              <a:spcBef>
                <a:spcPts val="2250"/>
              </a:spcBef>
              <a:spcAft>
                <a:spcPts val="0"/>
              </a:spcAft>
              <a:buClr>
                <a:srgbClr val="EB220C"/>
              </a:buClr>
              <a:buSzPts val="2214"/>
              <a:buChar char="●"/>
              <a:defRPr/>
            </a:lvl7pPr>
            <a:lvl8pPr marL="1828800" lvl="7" indent="-184595" algn="l" rtl="0">
              <a:lnSpc>
                <a:spcPct val="90000"/>
              </a:lnSpc>
              <a:spcBef>
                <a:spcPts val="2250"/>
              </a:spcBef>
              <a:spcAft>
                <a:spcPts val="0"/>
              </a:spcAft>
              <a:buClr>
                <a:srgbClr val="EB220C"/>
              </a:buClr>
              <a:buSzPts val="2214"/>
              <a:buChar char="○"/>
              <a:defRPr/>
            </a:lvl8pPr>
            <a:lvl9pPr marL="2057400" lvl="8" indent="-184595" algn="l" rtl="0">
              <a:lnSpc>
                <a:spcPct val="90000"/>
              </a:lnSpc>
              <a:spcBef>
                <a:spcPts val="2250"/>
              </a:spcBef>
              <a:spcAft>
                <a:spcPts val="0"/>
              </a:spcAft>
              <a:buClr>
                <a:srgbClr val="EB220C"/>
              </a:buClr>
              <a:buSzPts val="2214"/>
              <a:buChar char="■"/>
              <a:defRPr/>
            </a:lvl9pPr>
          </a:lstStyle>
          <a:p>
            <a:endParaRPr/>
          </a:p>
        </p:txBody>
      </p:sp>
      <p:sp>
        <p:nvSpPr>
          <p:cNvPr id="139" name="Google Shape;139;p31"/>
          <p:cNvSpPr txBox="1">
            <a:spLocks noGrp="1"/>
          </p:cNvSpPr>
          <p:nvPr>
            <p:ph type="sldNum" idx="12"/>
          </p:nvPr>
        </p:nvSpPr>
        <p:spPr>
          <a:xfrm>
            <a:off x="6000750" y="6212309"/>
            <a:ext cx="184200" cy="518091"/>
          </a:xfrm>
          <a:prstGeom prst="rect">
            <a:avLst/>
          </a:prstGeom>
          <a:noFill/>
          <a:ln>
            <a:noFill/>
          </a:ln>
        </p:spPr>
        <p:txBody>
          <a:bodyPr spcFirstLastPara="1" wrap="square" lIns="50800" tIns="50800" rIns="50800" bIns="50800" anchor="b" anchorCtr="0">
            <a:spAutoFit/>
          </a:bodyPr>
          <a:lstStyle>
            <a:lvl1pPr marL="0" lvl="0" indent="0" algn="ctr" rtl="0">
              <a:lnSpc>
                <a:spcPct val="100000"/>
              </a:lnSpc>
              <a:spcBef>
                <a:spcPts val="0"/>
              </a:spcBef>
              <a:spcAft>
                <a:spcPts val="0"/>
              </a:spcAft>
              <a:buClr>
                <a:srgbClr val="000000"/>
              </a:buClr>
              <a:buSzPts val="1800"/>
              <a:buFont typeface="Helvetica Neue"/>
              <a:buNone/>
              <a:defRPr sz="900">
                <a:solidFill>
                  <a:srgbClr val="000000"/>
                </a:solidFill>
              </a:defRPr>
            </a:lvl1pPr>
            <a:lvl2pPr marL="0" lvl="1" indent="0" algn="ctr" rtl="0">
              <a:lnSpc>
                <a:spcPct val="100000"/>
              </a:lnSpc>
              <a:spcBef>
                <a:spcPts val="0"/>
              </a:spcBef>
              <a:spcAft>
                <a:spcPts val="0"/>
              </a:spcAft>
              <a:buClr>
                <a:srgbClr val="000000"/>
              </a:buClr>
              <a:buSzPts val="1800"/>
              <a:buFont typeface="Helvetica Neue"/>
              <a:buNone/>
              <a:defRPr sz="900">
                <a:solidFill>
                  <a:srgbClr val="000000"/>
                </a:solidFill>
              </a:defRPr>
            </a:lvl2pPr>
            <a:lvl3pPr marL="0" lvl="2" indent="0" algn="ctr" rtl="0">
              <a:lnSpc>
                <a:spcPct val="100000"/>
              </a:lnSpc>
              <a:spcBef>
                <a:spcPts val="0"/>
              </a:spcBef>
              <a:spcAft>
                <a:spcPts val="0"/>
              </a:spcAft>
              <a:buClr>
                <a:srgbClr val="000000"/>
              </a:buClr>
              <a:buSzPts val="1800"/>
              <a:buFont typeface="Helvetica Neue"/>
              <a:buNone/>
              <a:defRPr sz="900">
                <a:solidFill>
                  <a:srgbClr val="000000"/>
                </a:solidFill>
              </a:defRPr>
            </a:lvl3pPr>
            <a:lvl4pPr marL="0" lvl="3" indent="0" algn="ctr" rtl="0">
              <a:lnSpc>
                <a:spcPct val="100000"/>
              </a:lnSpc>
              <a:spcBef>
                <a:spcPts val="0"/>
              </a:spcBef>
              <a:spcAft>
                <a:spcPts val="0"/>
              </a:spcAft>
              <a:buClr>
                <a:srgbClr val="000000"/>
              </a:buClr>
              <a:buSzPts val="1800"/>
              <a:buFont typeface="Helvetica Neue"/>
              <a:buNone/>
              <a:defRPr sz="900">
                <a:solidFill>
                  <a:srgbClr val="000000"/>
                </a:solidFill>
              </a:defRPr>
            </a:lvl4pPr>
            <a:lvl5pPr marL="0" lvl="4" indent="0" algn="ctr" rtl="0">
              <a:lnSpc>
                <a:spcPct val="100000"/>
              </a:lnSpc>
              <a:spcBef>
                <a:spcPts val="0"/>
              </a:spcBef>
              <a:spcAft>
                <a:spcPts val="0"/>
              </a:spcAft>
              <a:buClr>
                <a:srgbClr val="000000"/>
              </a:buClr>
              <a:buSzPts val="1800"/>
              <a:buFont typeface="Helvetica Neue"/>
              <a:buNone/>
              <a:defRPr sz="900">
                <a:solidFill>
                  <a:srgbClr val="000000"/>
                </a:solidFill>
              </a:defRPr>
            </a:lvl5pPr>
            <a:lvl6pPr marL="0" lvl="5" indent="0" algn="ctr" rtl="0">
              <a:lnSpc>
                <a:spcPct val="100000"/>
              </a:lnSpc>
              <a:spcBef>
                <a:spcPts val="0"/>
              </a:spcBef>
              <a:spcAft>
                <a:spcPts val="0"/>
              </a:spcAft>
              <a:buClr>
                <a:srgbClr val="000000"/>
              </a:buClr>
              <a:buSzPts val="1800"/>
              <a:buFont typeface="Helvetica Neue"/>
              <a:buNone/>
              <a:defRPr sz="900">
                <a:solidFill>
                  <a:srgbClr val="000000"/>
                </a:solidFill>
              </a:defRPr>
            </a:lvl6pPr>
            <a:lvl7pPr marL="0" lvl="6" indent="0" algn="ctr" rtl="0">
              <a:lnSpc>
                <a:spcPct val="100000"/>
              </a:lnSpc>
              <a:spcBef>
                <a:spcPts val="0"/>
              </a:spcBef>
              <a:spcAft>
                <a:spcPts val="0"/>
              </a:spcAft>
              <a:buClr>
                <a:srgbClr val="000000"/>
              </a:buClr>
              <a:buSzPts val="1800"/>
              <a:buFont typeface="Helvetica Neue"/>
              <a:buNone/>
              <a:defRPr sz="900">
                <a:solidFill>
                  <a:srgbClr val="000000"/>
                </a:solidFill>
              </a:defRPr>
            </a:lvl7pPr>
            <a:lvl8pPr marL="0" lvl="7" indent="0" algn="ctr" rtl="0">
              <a:lnSpc>
                <a:spcPct val="100000"/>
              </a:lnSpc>
              <a:spcBef>
                <a:spcPts val="0"/>
              </a:spcBef>
              <a:spcAft>
                <a:spcPts val="0"/>
              </a:spcAft>
              <a:buClr>
                <a:srgbClr val="000000"/>
              </a:buClr>
              <a:buSzPts val="1800"/>
              <a:buFont typeface="Helvetica Neue"/>
              <a:buNone/>
              <a:defRPr sz="900">
                <a:solidFill>
                  <a:srgbClr val="000000"/>
                </a:solidFill>
              </a:defRPr>
            </a:lvl8pPr>
            <a:lvl9pPr marL="0" lvl="8" indent="0" algn="ctr" rtl="0">
              <a:lnSpc>
                <a:spcPct val="100000"/>
              </a:lnSpc>
              <a:spcBef>
                <a:spcPts val="0"/>
              </a:spcBef>
              <a:spcAft>
                <a:spcPts val="0"/>
              </a:spcAft>
              <a:buClr>
                <a:srgbClr val="000000"/>
              </a:buClr>
              <a:buSzPts val="1800"/>
              <a:buFont typeface="Helvetica Neue"/>
              <a:buNone/>
              <a:defRPr sz="900">
                <a:solidFill>
                  <a:srgbClr val="000000"/>
                </a:solidFill>
              </a:defRPr>
            </a:lvl9pPr>
          </a:lstStyle>
          <a:p>
            <a:fld id="{00000000-1234-1234-1234-123412341234}" type="slidenum">
              <a:rPr lang="nl-NL" smtClean="0"/>
              <a:pPr/>
              <a:t>‹#›</a:t>
            </a:fld>
            <a:endParaRPr lang="nl-NL" sz="1350">
              <a:solidFill>
                <a:schemeClr val="dk2"/>
              </a:solidFill>
            </a:endParaRPr>
          </a:p>
        </p:txBody>
      </p:sp>
    </p:spTree>
    <p:extLst>
      <p:ext uri="{BB962C8B-B14F-4D97-AF65-F5344CB8AC3E}">
        <p14:creationId xmlns:p14="http://schemas.microsoft.com/office/powerpoint/2010/main" val="515151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mp; Bullets 2">
  <p:cSld name="Title &amp; Bullets 2">
    <p:spTree>
      <p:nvGrpSpPr>
        <p:cNvPr id="1" name="Shape 140"/>
        <p:cNvGrpSpPr/>
        <p:nvPr/>
      </p:nvGrpSpPr>
      <p:grpSpPr>
        <a:xfrm>
          <a:off x="0" y="0"/>
          <a:ext cx="0" cy="0"/>
          <a:chOff x="0" y="0"/>
          <a:chExt cx="0" cy="0"/>
        </a:xfrm>
      </p:grpSpPr>
      <p:sp>
        <p:nvSpPr>
          <p:cNvPr id="141" name="Google Shape;141;p32"/>
          <p:cNvSpPr txBox="1">
            <a:spLocks noGrp="1"/>
          </p:cNvSpPr>
          <p:nvPr>
            <p:ph type="title"/>
          </p:nvPr>
        </p:nvSpPr>
        <p:spPr>
          <a:xfrm>
            <a:off x="603250" y="539750"/>
            <a:ext cx="10985550" cy="716550"/>
          </a:xfrm>
          <a:prstGeom prst="rect">
            <a:avLst/>
          </a:prstGeom>
          <a:noFill/>
          <a:ln>
            <a:noFill/>
          </a:ln>
        </p:spPr>
        <p:txBody>
          <a:bodyPr spcFirstLastPara="1" wrap="square" lIns="50800" tIns="50800" rIns="50800" bIns="50800" anchor="t" anchorCtr="0">
            <a:normAutofit/>
          </a:bodyPr>
          <a:lstStyle>
            <a:lvl1pPr lvl="0" algn="l" rtl="0">
              <a:lnSpc>
                <a:spcPct val="80000"/>
              </a:lnSpc>
              <a:spcBef>
                <a:spcPts val="0"/>
              </a:spcBef>
              <a:spcAft>
                <a:spcPts val="0"/>
              </a:spcAft>
              <a:buClr>
                <a:srgbClr val="000000"/>
              </a:buClr>
              <a:buSzPts val="1800"/>
              <a:buNone/>
              <a:defRPr/>
            </a:lvl1pPr>
            <a:lvl2pPr lvl="1" algn="l" rtl="0">
              <a:lnSpc>
                <a:spcPct val="80000"/>
              </a:lnSpc>
              <a:spcBef>
                <a:spcPts val="0"/>
              </a:spcBef>
              <a:spcAft>
                <a:spcPts val="0"/>
              </a:spcAft>
              <a:buClr>
                <a:srgbClr val="000000"/>
              </a:buClr>
              <a:buSzPts val="1800"/>
              <a:buNone/>
              <a:defRPr/>
            </a:lvl2pPr>
            <a:lvl3pPr lvl="2" algn="l" rtl="0">
              <a:lnSpc>
                <a:spcPct val="80000"/>
              </a:lnSpc>
              <a:spcBef>
                <a:spcPts val="0"/>
              </a:spcBef>
              <a:spcAft>
                <a:spcPts val="0"/>
              </a:spcAft>
              <a:buClr>
                <a:srgbClr val="000000"/>
              </a:buClr>
              <a:buSzPts val="1800"/>
              <a:buNone/>
              <a:defRPr/>
            </a:lvl3pPr>
            <a:lvl4pPr lvl="3" algn="l" rtl="0">
              <a:lnSpc>
                <a:spcPct val="80000"/>
              </a:lnSpc>
              <a:spcBef>
                <a:spcPts val="0"/>
              </a:spcBef>
              <a:spcAft>
                <a:spcPts val="0"/>
              </a:spcAft>
              <a:buClr>
                <a:srgbClr val="000000"/>
              </a:buClr>
              <a:buSzPts val="1800"/>
              <a:buNone/>
              <a:defRPr/>
            </a:lvl4pPr>
            <a:lvl5pPr lvl="4" algn="l" rtl="0">
              <a:lnSpc>
                <a:spcPct val="80000"/>
              </a:lnSpc>
              <a:spcBef>
                <a:spcPts val="0"/>
              </a:spcBef>
              <a:spcAft>
                <a:spcPts val="0"/>
              </a:spcAft>
              <a:buClr>
                <a:srgbClr val="000000"/>
              </a:buClr>
              <a:buSzPts val="1800"/>
              <a:buNone/>
              <a:defRPr/>
            </a:lvl5pPr>
            <a:lvl6pPr lvl="5" algn="l" rtl="0">
              <a:lnSpc>
                <a:spcPct val="80000"/>
              </a:lnSpc>
              <a:spcBef>
                <a:spcPts val="0"/>
              </a:spcBef>
              <a:spcAft>
                <a:spcPts val="0"/>
              </a:spcAft>
              <a:buClr>
                <a:srgbClr val="000000"/>
              </a:buClr>
              <a:buSzPts val="1800"/>
              <a:buNone/>
              <a:defRPr/>
            </a:lvl6pPr>
            <a:lvl7pPr lvl="6" algn="l" rtl="0">
              <a:lnSpc>
                <a:spcPct val="80000"/>
              </a:lnSpc>
              <a:spcBef>
                <a:spcPts val="0"/>
              </a:spcBef>
              <a:spcAft>
                <a:spcPts val="0"/>
              </a:spcAft>
              <a:buClr>
                <a:srgbClr val="000000"/>
              </a:buClr>
              <a:buSzPts val="1800"/>
              <a:buNone/>
              <a:defRPr/>
            </a:lvl7pPr>
            <a:lvl8pPr lvl="7" algn="l" rtl="0">
              <a:lnSpc>
                <a:spcPct val="80000"/>
              </a:lnSpc>
              <a:spcBef>
                <a:spcPts val="0"/>
              </a:spcBef>
              <a:spcAft>
                <a:spcPts val="0"/>
              </a:spcAft>
              <a:buClr>
                <a:srgbClr val="000000"/>
              </a:buClr>
              <a:buSzPts val="1800"/>
              <a:buNone/>
              <a:defRPr/>
            </a:lvl8pPr>
            <a:lvl9pPr lvl="8" algn="l" rtl="0">
              <a:lnSpc>
                <a:spcPct val="80000"/>
              </a:lnSpc>
              <a:spcBef>
                <a:spcPts val="0"/>
              </a:spcBef>
              <a:spcAft>
                <a:spcPts val="0"/>
              </a:spcAft>
              <a:buClr>
                <a:srgbClr val="000000"/>
              </a:buClr>
              <a:buSzPts val="1800"/>
              <a:buNone/>
              <a:defRPr/>
            </a:lvl9pPr>
          </a:lstStyle>
          <a:p>
            <a:endParaRPr/>
          </a:p>
        </p:txBody>
      </p:sp>
      <p:sp>
        <p:nvSpPr>
          <p:cNvPr id="142" name="Google Shape;142;p32"/>
          <p:cNvSpPr txBox="1">
            <a:spLocks noGrp="1"/>
          </p:cNvSpPr>
          <p:nvPr>
            <p:ph type="body" idx="1"/>
          </p:nvPr>
        </p:nvSpPr>
        <p:spPr>
          <a:xfrm>
            <a:off x="603250" y="1186481"/>
            <a:ext cx="10985550" cy="467400"/>
          </a:xfrm>
          <a:prstGeom prst="rect">
            <a:avLst/>
          </a:prstGeom>
          <a:noFill/>
          <a:ln>
            <a:noFill/>
          </a:ln>
        </p:spPr>
        <p:txBody>
          <a:bodyPr spcFirstLastPara="1" wrap="square" lIns="45700" tIns="45700" rIns="45700" bIns="45700" anchor="t" anchorCtr="0">
            <a:normAutofit/>
          </a:bodyPr>
          <a:lstStyle>
            <a:lvl1pPr marL="228600" lvl="0" indent="-114300" algn="l" rtl="0">
              <a:lnSpc>
                <a:spcPct val="100000"/>
              </a:lnSpc>
              <a:spcBef>
                <a:spcPts val="0"/>
              </a:spcBef>
              <a:spcAft>
                <a:spcPts val="0"/>
              </a:spcAft>
              <a:buClr>
                <a:srgbClr val="000000"/>
              </a:buClr>
              <a:buSzPts val="5500"/>
              <a:buFont typeface="Helvetica Neue"/>
              <a:buNone/>
              <a:defRPr sz="2750" b="1">
                <a:solidFill>
                  <a:srgbClr val="000000"/>
                </a:solidFill>
              </a:defRPr>
            </a:lvl1pPr>
            <a:lvl2pPr marL="457200" lvl="1" indent="-184595" algn="l" rtl="0">
              <a:lnSpc>
                <a:spcPct val="90000"/>
              </a:lnSpc>
              <a:spcBef>
                <a:spcPts val="2250"/>
              </a:spcBef>
              <a:spcAft>
                <a:spcPts val="0"/>
              </a:spcAft>
              <a:buClr>
                <a:srgbClr val="EB220C"/>
              </a:buClr>
              <a:buSzPts val="2214"/>
              <a:buChar char="○"/>
              <a:defRPr/>
            </a:lvl2pPr>
            <a:lvl3pPr marL="685800" lvl="2" indent="-184595" algn="l" rtl="0">
              <a:lnSpc>
                <a:spcPct val="90000"/>
              </a:lnSpc>
              <a:spcBef>
                <a:spcPts val="2250"/>
              </a:spcBef>
              <a:spcAft>
                <a:spcPts val="0"/>
              </a:spcAft>
              <a:buClr>
                <a:srgbClr val="EB220C"/>
              </a:buClr>
              <a:buSzPts val="2214"/>
              <a:buChar char="■"/>
              <a:defRPr/>
            </a:lvl3pPr>
            <a:lvl4pPr marL="914400" lvl="3" indent="-184595" algn="l" rtl="0">
              <a:lnSpc>
                <a:spcPct val="90000"/>
              </a:lnSpc>
              <a:spcBef>
                <a:spcPts val="2250"/>
              </a:spcBef>
              <a:spcAft>
                <a:spcPts val="0"/>
              </a:spcAft>
              <a:buClr>
                <a:srgbClr val="EB220C"/>
              </a:buClr>
              <a:buSzPts val="2214"/>
              <a:buChar char="●"/>
              <a:defRPr/>
            </a:lvl4pPr>
            <a:lvl5pPr marL="1143000" lvl="4" indent="-184595" algn="l" rtl="0">
              <a:lnSpc>
                <a:spcPct val="90000"/>
              </a:lnSpc>
              <a:spcBef>
                <a:spcPts val="2250"/>
              </a:spcBef>
              <a:spcAft>
                <a:spcPts val="0"/>
              </a:spcAft>
              <a:buClr>
                <a:srgbClr val="EB220C"/>
              </a:buClr>
              <a:buSzPts val="2214"/>
              <a:buChar char="○"/>
              <a:defRPr/>
            </a:lvl5pPr>
            <a:lvl6pPr marL="1371600" lvl="5" indent="-184595" algn="l" rtl="0">
              <a:lnSpc>
                <a:spcPct val="90000"/>
              </a:lnSpc>
              <a:spcBef>
                <a:spcPts val="2250"/>
              </a:spcBef>
              <a:spcAft>
                <a:spcPts val="0"/>
              </a:spcAft>
              <a:buClr>
                <a:srgbClr val="EB220C"/>
              </a:buClr>
              <a:buSzPts val="2214"/>
              <a:buChar char="■"/>
              <a:defRPr/>
            </a:lvl6pPr>
            <a:lvl7pPr marL="1600200" lvl="6" indent="-184595" algn="l" rtl="0">
              <a:lnSpc>
                <a:spcPct val="90000"/>
              </a:lnSpc>
              <a:spcBef>
                <a:spcPts val="2250"/>
              </a:spcBef>
              <a:spcAft>
                <a:spcPts val="0"/>
              </a:spcAft>
              <a:buClr>
                <a:srgbClr val="EB220C"/>
              </a:buClr>
              <a:buSzPts val="2214"/>
              <a:buChar char="●"/>
              <a:defRPr/>
            </a:lvl7pPr>
            <a:lvl8pPr marL="1828800" lvl="7" indent="-184595" algn="l" rtl="0">
              <a:lnSpc>
                <a:spcPct val="90000"/>
              </a:lnSpc>
              <a:spcBef>
                <a:spcPts val="2250"/>
              </a:spcBef>
              <a:spcAft>
                <a:spcPts val="0"/>
              </a:spcAft>
              <a:buClr>
                <a:srgbClr val="EB220C"/>
              </a:buClr>
              <a:buSzPts val="2214"/>
              <a:buChar char="○"/>
              <a:defRPr/>
            </a:lvl8pPr>
            <a:lvl9pPr marL="2057400" lvl="8" indent="-184595" algn="l" rtl="0">
              <a:lnSpc>
                <a:spcPct val="90000"/>
              </a:lnSpc>
              <a:spcBef>
                <a:spcPts val="2250"/>
              </a:spcBef>
              <a:spcAft>
                <a:spcPts val="0"/>
              </a:spcAft>
              <a:buClr>
                <a:srgbClr val="EB220C"/>
              </a:buClr>
              <a:buSzPts val="2214"/>
              <a:buChar char="■"/>
              <a:defRPr/>
            </a:lvl9pPr>
          </a:lstStyle>
          <a:p>
            <a:endParaRPr/>
          </a:p>
        </p:txBody>
      </p:sp>
      <p:sp>
        <p:nvSpPr>
          <p:cNvPr id="143" name="Google Shape;143;p32"/>
          <p:cNvSpPr txBox="1">
            <a:spLocks noGrp="1"/>
          </p:cNvSpPr>
          <p:nvPr>
            <p:ph type="body" idx="2"/>
          </p:nvPr>
        </p:nvSpPr>
        <p:spPr>
          <a:xfrm>
            <a:off x="603250" y="2124252"/>
            <a:ext cx="10985550" cy="4128000"/>
          </a:xfrm>
          <a:prstGeom prst="rect">
            <a:avLst/>
          </a:prstGeom>
          <a:noFill/>
          <a:ln>
            <a:noFill/>
          </a:ln>
        </p:spPr>
        <p:txBody>
          <a:bodyPr spcFirstLastPara="1" wrap="square" lIns="50800" tIns="50800" rIns="50800" bIns="50800" anchor="t" anchorCtr="0">
            <a:normAutofit/>
          </a:bodyPr>
          <a:lstStyle>
            <a:lvl1pPr marL="228600" lvl="0" indent="-184595" algn="l" rtl="0">
              <a:lnSpc>
                <a:spcPct val="90000"/>
              </a:lnSpc>
              <a:spcBef>
                <a:spcPts val="2250"/>
              </a:spcBef>
              <a:spcAft>
                <a:spcPts val="0"/>
              </a:spcAft>
              <a:buClr>
                <a:srgbClr val="EB220C"/>
              </a:buClr>
              <a:buSzPts val="2214"/>
              <a:buChar char="●"/>
              <a:defRPr/>
            </a:lvl1pPr>
            <a:lvl2pPr marL="457200" lvl="1" indent="-184595" algn="l" rtl="0">
              <a:lnSpc>
                <a:spcPct val="90000"/>
              </a:lnSpc>
              <a:spcBef>
                <a:spcPts val="2250"/>
              </a:spcBef>
              <a:spcAft>
                <a:spcPts val="0"/>
              </a:spcAft>
              <a:buClr>
                <a:srgbClr val="EB220C"/>
              </a:buClr>
              <a:buSzPts val="2214"/>
              <a:buChar char="○"/>
              <a:defRPr/>
            </a:lvl2pPr>
            <a:lvl3pPr marL="685800" lvl="2" indent="-184595" algn="l" rtl="0">
              <a:lnSpc>
                <a:spcPct val="90000"/>
              </a:lnSpc>
              <a:spcBef>
                <a:spcPts val="2250"/>
              </a:spcBef>
              <a:spcAft>
                <a:spcPts val="0"/>
              </a:spcAft>
              <a:buClr>
                <a:srgbClr val="EB220C"/>
              </a:buClr>
              <a:buSzPts val="2214"/>
              <a:buChar char="■"/>
              <a:defRPr/>
            </a:lvl3pPr>
            <a:lvl4pPr marL="914400" lvl="3" indent="-184595" algn="l" rtl="0">
              <a:lnSpc>
                <a:spcPct val="90000"/>
              </a:lnSpc>
              <a:spcBef>
                <a:spcPts val="2250"/>
              </a:spcBef>
              <a:spcAft>
                <a:spcPts val="0"/>
              </a:spcAft>
              <a:buClr>
                <a:srgbClr val="EB220C"/>
              </a:buClr>
              <a:buSzPts val="2214"/>
              <a:buChar char="●"/>
              <a:defRPr/>
            </a:lvl4pPr>
            <a:lvl5pPr marL="1143000" lvl="4" indent="-184595" algn="l" rtl="0">
              <a:lnSpc>
                <a:spcPct val="90000"/>
              </a:lnSpc>
              <a:spcBef>
                <a:spcPts val="2250"/>
              </a:spcBef>
              <a:spcAft>
                <a:spcPts val="0"/>
              </a:spcAft>
              <a:buClr>
                <a:srgbClr val="EB220C"/>
              </a:buClr>
              <a:buSzPts val="2214"/>
              <a:buChar char="○"/>
              <a:defRPr/>
            </a:lvl5pPr>
            <a:lvl6pPr marL="1371600" lvl="5" indent="-184595" algn="l" rtl="0">
              <a:lnSpc>
                <a:spcPct val="90000"/>
              </a:lnSpc>
              <a:spcBef>
                <a:spcPts val="2250"/>
              </a:spcBef>
              <a:spcAft>
                <a:spcPts val="0"/>
              </a:spcAft>
              <a:buClr>
                <a:srgbClr val="EB220C"/>
              </a:buClr>
              <a:buSzPts val="2214"/>
              <a:buChar char="■"/>
              <a:defRPr/>
            </a:lvl6pPr>
            <a:lvl7pPr marL="1600200" lvl="6" indent="-184595" algn="l" rtl="0">
              <a:lnSpc>
                <a:spcPct val="90000"/>
              </a:lnSpc>
              <a:spcBef>
                <a:spcPts val="2250"/>
              </a:spcBef>
              <a:spcAft>
                <a:spcPts val="0"/>
              </a:spcAft>
              <a:buClr>
                <a:srgbClr val="EB220C"/>
              </a:buClr>
              <a:buSzPts val="2214"/>
              <a:buChar char="●"/>
              <a:defRPr/>
            </a:lvl7pPr>
            <a:lvl8pPr marL="1828800" lvl="7" indent="-184595" algn="l" rtl="0">
              <a:lnSpc>
                <a:spcPct val="90000"/>
              </a:lnSpc>
              <a:spcBef>
                <a:spcPts val="2250"/>
              </a:spcBef>
              <a:spcAft>
                <a:spcPts val="0"/>
              </a:spcAft>
              <a:buClr>
                <a:srgbClr val="EB220C"/>
              </a:buClr>
              <a:buSzPts val="2214"/>
              <a:buChar char="○"/>
              <a:defRPr/>
            </a:lvl8pPr>
            <a:lvl9pPr marL="2057400" lvl="8" indent="-184595" algn="l" rtl="0">
              <a:lnSpc>
                <a:spcPct val="90000"/>
              </a:lnSpc>
              <a:spcBef>
                <a:spcPts val="2250"/>
              </a:spcBef>
              <a:spcAft>
                <a:spcPts val="0"/>
              </a:spcAft>
              <a:buClr>
                <a:srgbClr val="EB220C"/>
              </a:buClr>
              <a:buSzPts val="2214"/>
              <a:buChar char="■"/>
              <a:defRPr/>
            </a:lvl9pPr>
          </a:lstStyle>
          <a:p>
            <a:endParaRPr/>
          </a:p>
        </p:txBody>
      </p:sp>
      <p:sp>
        <p:nvSpPr>
          <p:cNvPr id="144" name="Google Shape;144;p32"/>
          <p:cNvSpPr txBox="1">
            <a:spLocks noGrp="1"/>
          </p:cNvSpPr>
          <p:nvPr>
            <p:ph type="sldNum" idx="12"/>
          </p:nvPr>
        </p:nvSpPr>
        <p:spPr>
          <a:xfrm>
            <a:off x="6000750" y="6212309"/>
            <a:ext cx="184200" cy="518091"/>
          </a:xfrm>
          <a:prstGeom prst="rect">
            <a:avLst/>
          </a:prstGeom>
          <a:noFill/>
          <a:ln>
            <a:noFill/>
          </a:ln>
        </p:spPr>
        <p:txBody>
          <a:bodyPr spcFirstLastPara="1" wrap="square" lIns="50800" tIns="50800" rIns="50800" bIns="50800" anchor="b" anchorCtr="0">
            <a:spAutoFit/>
          </a:bodyPr>
          <a:lstStyle>
            <a:lvl1pPr marL="0" lvl="0" indent="0" algn="ctr" rtl="0">
              <a:lnSpc>
                <a:spcPct val="100000"/>
              </a:lnSpc>
              <a:spcBef>
                <a:spcPts val="0"/>
              </a:spcBef>
              <a:spcAft>
                <a:spcPts val="0"/>
              </a:spcAft>
              <a:buClr>
                <a:srgbClr val="000000"/>
              </a:buClr>
              <a:buSzPts val="1800"/>
              <a:buFont typeface="Helvetica Neue"/>
              <a:buNone/>
              <a:defRPr sz="900">
                <a:solidFill>
                  <a:srgbClr val="000000"/>
                </a:solidFill>
              </a:defRPr>
            </a:lvl1pPr>
            <a:lvl2pPr marL="0" lvl="1" indent="0" algn="ctr" rtl="0">
              <a:lnSpc>
                <a:spcPct val="100000"/>
              </a:lnSpc>
              <a:spcBef>
                <a:spcPts val="0"/>
              </a:spcBef>
              <a:spcAft>
                <a:spcPts val="0"/>
              </a:spcAft>
              <a:buClr>
                <a:srgbClr val="000000"/>
              </a:buClr>
              <a:buSzPts val="1800"/>
              <a:buFont typeface="Helvetica Neue"/>
              <a:buNone/>
              <a:defRPr sz="900">
                <a:solidFill>
                  <a:srgbClr val="000000"/>
                </a:solidFill>
              </a:defRPr>
            </a:lvl2pPr>
            <a:lvl3pPr marL="0" lvl="2" indent="0" algn="ctr" rtl="0">
              <a:lnSpc>
                <a:spcPct val="100000"/>
              </a:lnSpc>
              <a:spcBef>
                <a:spcPts val="0"/>
              </a:spcBef>
              <a:spcAft>
                <a:spcPts val="0"/>
              </a:spcAft>
              <a:buClr>
                <a:srgbClr val="000000"/>
              </a:buClr>
              <a:buSzPts val="1800"/>
              <a:buFont typeface="Helvetica Neue"/>
              <a:buNone/>
              <a:defRPr sz="900">
                <a:solidFill>
                  <a:srgbClr val="000000"/>
                </a:solidFill>
              </a:defRPr>
            </a:lvl3pPr>
            <a:lvl4pPr marL="0" lvl="3" indent="0" algn="ctr" rtl="0">
              <a:lnSpc>
                <a:spcPct val="100000"/>
              </a:lnSpc>
              <a:spcBef>
                <a:spcPts val="0"/>
              </a:spcBef>
              <a:spcAft>
                <a:spcPts val="0"/>
              </a:spcAft>
              <a:buClr>
                <a:srgbClr val="000000"/>
              </a:buClr>
              <a:buSzPts val="1800"/>
              <a:buFont typeface="Helvetica Neue"/>
              <a:buNone/>
              <a:defRPr sz="900">
                <a:solidFill>
                  <a:srgbClr val="000000"/>
                </a:solidFill>
              </a:defRPr>
            </a:lvl4pPr>
            <a:lvl5pPr marL="0" lvl="4" indent="0" algn="ctr" rtl="0">
              <a:lnSpc>
                <a:spcPct val="100000"/>
              </a:lnSpc>
              <a:spcBef>
                <a:spcPts val="0"/>
              </a:spcBef>
              <a:spcAft>
                <a:spcPts val="0"/>
              </a:spcAft>
              <a:buClr>
                <a:srgbClr val="000000"/>
              </a:buClr>
              <a:buSzPts val="1800"/>
              <a:buFont typeface="Helvetica Neue"/>
              <a:buNone/>
              <a:defRPr sz="900">
                <a:solidFill>
                  <a:srgbClr val="000000"/>
                </a:solidFill>
              </a:defRPr>
            </a:lvl5pPr>
            <a:lvl6pPr marL="0" lvl="5" indent="0" algn="ctr" rtl="0">
              <a:lnSpc>
                <a:spcPct val="100000"/>
              </a:lnSpc>
              <a:spcBef>
                <a:spcPts val="0"/>
              </a:spcBef>
              <a:spcAft>
                <a:spcPts val="0"/>
              </a:spcAft>
              <a:buClr>
                <a:srgbClr val="000000"/>
              </a:buClr>
              <a:buSzPts val="1800"/>
              <a:buFont typeface="Helvetica Neue"/>
              <a:buNone/>
              <a:defRPr sz="900">
                <a:solidFill>
                  <a:srgbClr val="000000"/>
                </a:solidFill>
              </a:defRPr>
            </a:lvl6pPr>
            <a:lvl7pPr marL="0" lvl="6" indent="0" algn="ctr" rtl="0">
              <a:lnSpc>
                <a:spcPct val="100000"/>
              </a:lnSpc>
              <a:spcBef>
                <a:spcPts val="0"/>
              </a:spcBef>
              <a:spcAft>
                <a:spcPts val="0"/>
              </a:spcAft>
              <a:buClr>
                <a:srgbClr val="000000"/>
              </a:buClr>
              <a:buSzPts val="1800"/>
              <a:buFont typeface="Helvetica Neue"/>
              <a:buNone/>
              <a:defRPr sz="900">
                <a:solidFill>
                  <a:srgbClr val="000000"/>
                </a:solidFill>
              </a:defRPr>
            </a:lvl7pPr>
            <a:lvl8pPr marL="0" lvl="7" indent="0" algn="ctr" rtl="0">
              <a:lnSpc>
                <a:spcPct val="100000"/>
              </a:lnSpc>
              <a:spcBef>
                <a:spcPts val="0"/>
              </a:spcBef>
              <a:spcAft>
                <a:spcPts val="0"/>
              </a:spcAft>
              <a:buClr>
                <a:srgbClr val="000000"/>
              </a:buClr>
              <a:buSzPts val="1800"/>
              <a:buFont typeface="Helvetica Neue"/>
              <a:buNone/>
              <a:defRPr sz="900">
                <a:solidFill>
                  <a:srgbClr val="000000"/>
                </a:solidFill>
              </a:defRPr>
            </a:lvl8pPr>
            <a:lvl9pPr marL="0" lvl="8" indent="0" algn="ctr" rtl="0">
              <a:lnSpc>
                <a:spcPct val="100000"/>
              </a:lnSpc>
              <a:spcBef>
                <a:spcPts val="0"/>
              </a:spcBef>
              <a:spcAft>
                <a:spcPts val="0"/>
              </a:spcAft>
              <a:buClr>
                <a:srgbClr val="000000"/>
              </a:buClr>
              <a:buSzPts val="1800"/>
              <a:buFont typeface="Helvetica Neue"/>
              <a:buNone/>
              <a:defRPr sz="900">
                <a:solidFill>
                  <a:srgbClr val="000000"/>
                </a:solidFill>
              </a:defRPr>
            </a:lvl9pPr>
          </a:lstStyle>
          <a:p>
            <a:fld id="{00000000-1234-1234-1234-123412341234}" type="slidenum">
              <a:rPr lang="nl-NL" smtClean="0"/>
              <a:pPr/>
              <a:t>‹#›</a:t>
            </a:fld>
            <a:endParaRPr lang="nl-NL" sz="1350">
              <a:solidFill>
                <a:schemeClr val="dk2"/>
              </a:solidFill>
            </a:endParaRPr>
          </a:p>
        </p:txBody>
      </p:sp>
    </p:spTree>
    <p:extLst>
      <p:ext uri="{BB962C8B-B14F-4D97-AF65-F5344CB8AC3E}">
        <p14:creationId xmlns:p14="http://schemas.microsoft.com/office/powerpoint/2010/main" val="42233670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145"/>
        <p:cNvGrpSpPr/>
        <p:nvPr/>
      </p:nvGrpSpPr>
      <p:grpSpPr>
        <a:xfrm>
          <a:off x="0" y="0"/>
          <a:ext cx="0" cy="0"/>
          <a:chOff x="0" y="0"/>
          <a:chExt cx="0" cy="0"/>
        </a:xfrm>
      </p:grpSpPr>
      <p:sp>
        <p:nvSpPr>
          <p:cNvPr id="146" name="Google Shape;146;p33"/>
          <p:cNvSpPr txBox="1">
            <a:spLocks noGrp="1"/>
          </p:cNvSpPr>
          <p:nvPr>
            <p:ph type="title"/>
          </p:nvPr>
        </p:nvSpPr>
        <p:spPr>
          <a:xfrm>
            <a:off x="603250" y="539750"/>
            <a:ext cx="10985550" cy="716550"/>
          </a:xfrm>
          <a:prstGeom prst="rect">
            <a:avLst/>
          </a:prstGeom>
          <a:noFill/>
          <a:ln>
            <a:noFill/>
          </a:ln>
        </p:spPr>
        <p:txBody>
          <a:bodyPr spcFirstLastPara="1" wrap="square" lIns="50800" tIns="50800" rIns="50800" bIns="50800" anchor="t" anchorCtr="0">
            <a:normAutofit/>
          </a:bodyPr>
          <a:lstStyle>
            <a:lvl1pPr lvl="0" algn="l" rtl="0">
              <a:lnSpc>
                <a:spcPct val="80000"/>
              </a:lnSpc>
              <a:spcBef>
                <a:spcPts val="0"/>
              </a:spcBef>
              <a:spcAft>
                <a:spcPts val="0"/>
              </a:spcAft>
              <a:buClr>
                <a:srgbClr val="000000"/>
              </a:buClr>
              <a:buSzPts val="1800"/>
              <a:buNone/>
              <a:defRPr/>
            </a:lvl1pPr>
            <a:lvl2pPr lvl="1" algn="l" rtl="0">
              <a:lnSpc>
                <a:spcPct val="80000"/>
              </a:lnSpc>
              <a:spcBef>
                <a:spcPts val="0"/>
              </a:spcBef>
              <a:spcAft>
                <a:spcPts val="0"/>
              </a:spcAft>
              <a:buClr>
                <a:srgbClr val="000000"/>
              </a:buClr>
              <a:buSzPts val="1800"/>
              <a:buNone/>
              <a:defRPr/>
            </a:lvl2pPr>
            <a:lvl3pPr lvl="2" algn="l" rtl="0">
              <a:lnSpc>
                <a:spcPct val="80000"/>
              </a:lnSpc>
              <a:spcBef>
                <a:spcPts val="0"/>
              </a:spcBef>
              <a:spcAft>
                <a:spcPts val="0"/>
              </a:spcAft>
              <a:buClr>
                <a:srgbClr val="000000"/>
              </a:buClr>
              <a:buSzPts val="1800"/>
              <a:buNone/>
              <a:defRPr/>
            </a:lvl3pPr>
            <a:lvl4pPr lvl="3" algn="l" rtl="0">
              <a:lnSpc>
                <a:spcPct val="80000"/>
              </a:lnSpc>
              <a:spcBef>
                <a:spcPts val="0"/>
              </a:spcBef>
              <a:spcAft>
                <a:spcPts val="0"/>
              </a:spcAft>
              <a:buClr>
                <a:srgbClr val="000000"/>
              </a:buClr>
              <a:buSzPts val="1800"/>
              <a:buNone/>
              <a:defRPr/>
            </a:lvl4pPr>
            <a:lvl5pPr lvl="4" algn="l" rtl="0">
              <a:lnSpc>
                <a:spcPct val="80000"/>
              </a:lnSpc>
              <a:spcBef>
                <a:spcPts val="0"/>
              </a:spcBef>
              <a:spcAft>
                <a:spcPts val="0"/>
              </a:spcAft>
              <a:buClr>
                <a:srgbClr val="000000"/>
              </a:buClr>
              <a:buSzPts val="1800"/>
              <a:buNone/>
              <a:defRPr/>
            </a:lvl5pPr>
            <a:lvl6pPr lvl="5" algn="l" rtl="0">
              <a:lnSpc>
                <a:spcPct val="80000"/>
              </a:lnSpc>
              <a:spcBef>
                <a:spcPts val="0"/>
              </a:spcBef>
              <a:spcAft>
                <a:spcPts val="0"/>
              </a:spcAft>
              <a:buClr>
                <a:srgbClr val="000000"/>
              </a:buClr>
              <a:buSzPts val="1800"/>
              <a:buNone/>
              <a:defRPr/>
            </a:lvl6pPr>
            <a:lvl7pPr lvl="6" algn="l" rtl="0">
              <a:lnSpc>
                <a:spcPct val="80000"/>
              </a:lnSpc>
              <a:spcBef>
                <a:spcPts val="0"/>
              </a:spcBef>
              <a:spcAft>
                <a:spcPts val="0"/>
              </a:spcAft>
              <a:buClr>
                <a:srgbClr val="000000"/>
              </a:buClr>
              <a:buSzPts val="1800"/>
              <a:buNone/>
              <a:defRPr/>
            </a:lvl7pPr>
            <a:lvl8pPr lvl="7" algn="l" rtl="0">
              <a:lnSpc>
                <a:spcPct val="80000"/>
              </a:lnSpc>
              <a:spcBef>
                <a:spcPts val="0"/>
              </a:spcBef>
              <a:spcAft>
                <a:spcPts val="0"/>
              </a:spcAft>
              <a:buClr>
                <a:srgbClr val="000000"/>
              </a:buClr>
              <a:buSzPts val="1800"/>
              <a:buNone/>
              <a:defRPr/>
            </a:lvl8pPr>
            <a:lvl9pPr lvl="8" algn="l" rtl="0">
              <a:lnSpc>
                <a:spcPct val="80000"/>
              </a:lnSpc>
              <a:spcBef>
                <a:spcPts val="0"/>
              </a:spcBef>
              <a:spcAft>
                <a:spcPts val="0"/>
              </a:spcAft>
              <a:buClr>
                <a:srgbClr val="000000"/>
              </a:buClr>
              <a:buSzPts val="1800"/>
              <a:buNone/>
              <a:defRPr/>
            </a:lvl9pPr>
          </a:lstStyle>
          <a:p>
            <a:endParaRPr/>
          </a:p>
        </p:txBody>
      </p:sp>
      <p:sp>
        <p:nvSpPr>
          <p:cNvPr id="147" name="Google Shape;147;p33"/>
          <p:cNvSpPr txBox="1">
            <a:spLocks noGrp="1"/>
          </p:cNvSpPr>
          <p:nvPr>
            <p:ph type="body" idx="1"/>
          </p:nvPr>
        </p:nvSpPr>
        <p:spPr>
          <a:xfrm>
            <a:off x="603250" y="1186481"/>
            <a:ext cx="10985550" cy="467400"/>
          </a:xfrm>
          <a:prstGeom prst="rect">
            <a:avLst/>
          </a:prstGeom>
          <a:noFill/>
          <a:ln>
            <a:noFill/>
          </a:ln>
        </p:spPr>
        <p:txBody>
          <a:bodyPr spcFirstLastPara="1" wrap="square" lIns="45700" tIns="45700" rIns="45700" bIns="45700" anchor="t" anchorCtr="0">
            <a:normAutofit/>
          </a:bodyPr>
          <a:lstStyle>
            <a:lvl1pPr marL="228600" lvl="0" indent="-114300" algn="l" rtl="0">
              <a:lnSpc>
                <a:spcPct val="100000"/>
              </a:lnSpc>
              <a:spcBef>
                <a:spcPts val="0"/>
              </a:spcBef>
              <a:spcAft>
                <a:spcPts val="0"/>
              </a:spcAft>
              <a:buClr>
                <a:srgbClr val="000000"/>
              </a:buClr>
              <a:buSzPts val="5500"/>
              <a:buFont typeface="Helvetica Neue"/>
              <a:buNone/>
              <a:defRPr sz="2750" b="1">
                <a:solidFill>
                  <a:srgbClr val="000000"/>
                </a:solidFill>
              </a:defRPr>
            </a:lvl1pPr>
            <a:lvl2pPr marL="457200" lvl="1" indent="-184595" algn="l" rtl="0">
              <a:lnSpc>
                <a:spcPct val="90000"/>
              </a:lnSpc>
              <a:spcBef>
                <a:spcPts val="2250"/>
              </a:spcBef>
              <a:spcAft>
                <a:spcPts val="0"/>
              </a:spcAft>
              <a:buClr>
                <a:srgbClr val="EB220C"/>
              </a:buClr>
              <a:buSzPts val="2214"/>
              <a:buChar char="○"/>
              <a:defRPr/>
            </a:lvl2pPr>
            <a:lvl3pPr marL="685800" lvl="2" indent="-184595" algn="l" rtl="0">
              <a:lnSpc>
                <a:spcPct val="90000"/>
              </a:lnSpc>
              <a:spcBef>
                <a:spcPts val="2250"/>
              </a:spcBef>
              <a:spcAft>
                <a:spcPts val="0"/>
              </a:spcAft>
              <a:buClr>
                <a:srgbClr val="EB220C"/>
              </a:buClr>
              <a:buSzPts val="2214"/>
              <a:buChar char="■"/>
              <a:defRPr/>
            </a:lvl3pPr>
            <a:lvl4pPr marL="914400" lvl="3" indent="-184595" algn="l" rtl="0">
              <a:lnSpc>
                <a:spcPct val="90000"/>
              </a:lnSpc>
              <a:spcBef>
                <a:spcPts val="2250"/>
              </a:spcBef>
              <a:spcAft>
                <a:spcPts val="0"/>
              </a:spcAft>
              <a:buClr>
                <a:srgbClr val="EB220C"/>
              </a:buClr>
              <a:buSzPts val="2214"/>
              <a:buChar char="●"/>
              <a:defRPr/>
            </a:lvl4pPr>
            <a:lvl5pPr marL="1143000" lvl="4" indent="-184595" algn="l" rtl="0">
              <a:lnSpc>
                <a:spcPct val="90000"/>
              </a:lnSpc>
              <a:spcBef>
                <a:spcPts val="2250"/>
              </a:spcBef>
              <a:spcAft>
                <a:spcPts val="0"/>
              </a:spcAft>
              <a:buClr>
                <a:srgbClr val="EB220C"/>
              </a:buClr>
              <a:buSzPts val="2214"/>
              <a:buChar char="○"/>
              <a:defRPr/>
            </a:lvl5pPr>
            <a:lvl6pPr marL="1371600" lvl="5" indent="-184595" algn="l" rtl="0">
              <a:lnSpc>
                <a:spcPct val="90000"/>
              </a:lnSpc>
              <a:spcBef>
                <a:spcPts val="2250"/>
              </a:spcBef>
              <a:spcAft>
                <a:spcPts val="0"/>
              </a:spcAft>
              <a:buClr>
                <a:srgbClr val="EB220C"/>
              </a:buClr>
              <a:buSzPts val="2214"/>
              <a:buChar char="■"/>
              <a:defRPr/>
            </a:lvl6pPr>
            <a:lvl7pPr marL="1600200" lvl="6" indent="-184595" algn="l" rtl="0">
              <a:lnSpc>
                <a:spcPct val="90000"/>
              </a:lnSpc>
              <a:spcBef>
                <a:spcPts val="2250"/>
              </a:spcBef>
              <a:spcAft>
                <a:spcPts val="0"/>
              </a:spcAft>
              <a:buClr>
                <a:srgbClr val="EB220C"/>
              </a:buClr>
              <a:buSzPts val="2214"/>
              <a:buChar char="●"/>
              <a:defRPr/>
            </a:lvl7pPr>
            <a:lvl8pPr marL="1828800" lvl="7" indent="-184595" algn="l" rtl="0">
              <a:lnSpc>
                <a:spcPct val="90000"/>
              </a:lnSpc>
              <a:spcBef>
                <a:spcPts val="2250"/>
              </a:spcBef>
              <a:spcAft>
                <a:spcPts val="0"/>
              </a:spcAft>
              <a:buClr>
                <a:srgbClr val="EB220C"/>
              </a:buClr>
              <a:buSzPts val="2214"/>
              <a:buChar char="○"/>
              <a:defRPr/>
            </a:lvl8pPr>
            <a:lvl9pPr marL="2057400" lvl="8" indent="-184595" algn="l" rtl="0">
              <a:lnSpc>
                <a:spcPct val="90000"/>
              </a:lnSpc>
              <a:spcBef>
                <a:spcPts val="2250"/>
              </a:spcBef>
              <a:spcAft>
                <a:spcPts val="0"/>
              </a:spcAft>
              <a:buClr>
                <a:srgbClr val="EB220C"/>
              </a:buClr>
              <a:buSzPts val="2214"/>
              <a:buChar char="■"/>
              <a:defRPr/>
            </a:lvl9pPr>
          </a:lstStyle>
          <a:p>
            <a:endParaRPr/>
          </a:p>
        </p:txBody>
      </p:sp>
      <p:sp>
        <p:nvSpPr>
          <p:cNvPr id="148" name="Google Shape;148;p33"/>
          <p:cNvSpPr txBox="1">
            <a:spLocks noGrp="1"/>
          </p:cNvSpPr>
          <p:nvPr>
            <p:ph type="body" idx="2"/>
          </p:nvPr>
        </p:nvSpPr>
        <p:spPr>
          <a:xfrm>
            <a:off x="603250" y="2124252"/>
            <a:ext cx="10985550" cy="4128000"/>
          </a:xfrm>
          <a:prstGeom prst="rect">
            <a:avLst/>
          </a:prstGeom>
          <a:noFill/>
          <a:ln>
            <a:noFill/>
          </a:ln>
        </p:spPr>
        <p:txBody>
          <a:bodyPr spcFirstLastPara="1" wrap="square" lIns="50800" tIns="50800" rIns="50800" bIns="50800" anchor="t" anchorCtr="0">
            <a:normAutofit/>
          </a:bodyPr>
          <a:lstStyle>
            <a:lvl1pPr marL="228600" lvl="0" indent="-184595" algn="l" rtl="0">
              <a:lnSpc>
                <a:spcPct val="90000"/>
              </a:lnSpc>
              <a:spcBef>
                <a:spcPts val="2250"/>
              </a:spcBef>
              <a:spcAft>
                <a:spcPts val="0"/>
              </a:spcAft>
              <a:buClr>
                <a:srgbClr val="EB220C"/>
              </a:buClr>
              <a:buSzPts val="2214"/>
              <a:buChar char="●"/>
              <a:defRPr/>
            </a:lvl1pPr>
            <a:lvl2pPr marL="457200" lvl="1" indent="-184595" algn="l" rtl="0">
              <a:lnSpc>
                <a:spcPct val="90000"/>
              </a:lnSpc>
              <a:spcBef>
                <a:spcPts val="2250"/>
              </a:spcBef>
              <a:spcAft>
                <a:spcPts val="0"/>
              </a:spcAft>
              <a:buClr>
                <a:srgbClr val="EB220C"/>
              </a:buClr>
              <a:buSzPts val="2214"/>
              <a:buChar char="○"/>
              <a:defRPr/>
            </a:lvl2pPr>
            <a:lvl3pPr marL="685800" lvl="2" indent="-184595" algn="l" rtl="0">
              <a:lnSpc>
                <a:spcPct val="90000"/>
              </a:lnSpc>
              <a:spcBef>
                <a:spcPts val="2250"/>
              </a:spcBef>
              <a:spcAft>
                <a:spcPts val="0"/>
              </a:spcAft>
              <a:buClr>
                <a:srgbClr val="EB220C"/>
              </a:buClr>
              <a:buSzPts val="2214"/>
              <a:buChar char="■"/>
              <a:defRPr/>
            </a:lvl3pPr>
            <a:lvl4pPr marL="914400" lvl="3" indent="-184595" algn="l" rtl="0">
              <a:lnSpc>
                <a:spcPct val="90000"/>
              </a:lnSpc>
              <a:spcBef>
                <a:spcPts val="2250"/>
              </a:spcBef>
              <a:spcAft>
                <a:spcPts val="0"/>
              </a:spcAft>
              <a:buClr>
                <a:srgbClr val="EB220C"/>
              </a:buClr>
              <a:buSzPts val="2214"/>
              <a:buChar char="●"/>
              <a:defRPr/>
            </a:lvl4pPr>
            <a:lvl5pPr marL="1143000" lvl="4" indent="-184595" algn="l" rtl="0">
              <a:lnSpc>
                <a:spcPct val="90000"/>
              </a:lnSpc>
              <a:spcBef>
                <a:spcPts val="2250"/>
              </a:spcBef>
              <a:spcAft>
                <a:spcPts val="0"/>
              </a:spcAft>
              <a:buClr>
                <a:srgbClr val="EB220C"/>
              </a:buClr>
              <a:buSzPts val="2214"/>
              <a:buChar char="○"/>
              <a:defRPr/>
            </a:lvl5pPr>
            <a:lvl6pPr marL="1371600" lvl="5" indent="-184595" algn="l" rtl="0">
              <a:lnSpc>
                <a:spcPct val="90000"/>
              </a:lnSpc>
              <a:spcBef>
                <a:spcPts val="2250"/>
              </a:spcBef>
              <a:spcAft>
                <a:spcPts val="0"/>
              </a:spcAft>
              <a:buClr>
                <a:srgbClr val="EB220C"/>
              </a:buClr>
              <a:buSzPts val="2214"/>
              <a:buChar char="■"/>
              <a:defRPr/>
            </a:lvl6pPr>
            <a:lvl7pPr marL="1600200" lvl="6" indent="-184595" algn="l" rtl="0">
              <a:lnSpc>
                <a:spcPct val="90000"/>
              </a:lnSpc>
              <a:spcBef>
                <a:spcPts val="2250"/>
              </a:spcBef>
              <a:spcAft>
                <a:spcPts val="0"/>
              </a:spcAft>
              <a:buClr>
                <a:srgbClr val="EB220C"/>
              </a:buClr>
              <a:buSzPts val="2214"/>
              <a:buChar char="●"/>
              <a:defRPr/>
            </a:lvl7pPr>
            <a:lvl8pPr marL="1828800" lvl="7" indent="-184595" algn="l" rtl="0">
              <a:lnSpc>
                <a:spcPct val="90000"/>
              </a:lnSpc>
              <a:spcBef>
                <a:spcPts val="2250"/>
              </a:spcBef>
              <a:spcAft>
                <a:spcPts val="0"/>
              </a:spcAft>
              <a:buClr>
                <a:srgbClr val="EB220C"/>
              </a:buClr>
              <a:buSzPts val="2214"/>
              <a:buChar char="○"/>
              <a:defRPr/>
            </a:lvl8pPr>
            <a:lvl9pPr marL="2057400" lvl="8" indent="-184595" algn="l" rtl="0">
              <a:lnSpc>
                <a:spcPct val="90000"/>
              </a:lnSpc>
              <a:spcBef>
                <a:spcPts val="2250"/>
              </a:spcBef>
              <a:spcAft>
                <a:spcPts val="0"/>
              </a:spcAft>
              <a:buClr>
                <a:srgbClr val="EB220C"/>
              </a:buClr>
              <a:buSzPts val="2214"/>
              <a:buChar char="■"/>
              <a:defRPr/>
            </a:lvl9pPr>
          </a:lstStyle>
          <a:p>
            <a:endParaRPr/>
          </a:p>
        </p:txBody>
      </p:sp>
      <p:sp>
        <p:nvSpPr>
          <p:cNvPr id="149" name="Google Shape;149;p33"/>
          <p:cNvSpPr txBox="1">
            <a:spLocks noGrp="1"/>
          </p:cNvSpPr>
          <p:nvPr>
            <p:ph type="sldNum" idx="12"/>
          </p:nvPr>
        </p:nvSpPr>
        <p:spPr>
          <a:xfrm>
            <a:off x="6000750" y="6212309"/>
            <a:ext cx="184200" cy="518091"/>
          </a:xfrm>
          <a:prstGeom prst="rect">
            <a:avLst/>
          </a:prstGeom>
          <a:noFill/>
          <a:ln>
            <a:noFill/>
          </a:ln>
        </p:spPr>
        <p:txBody>
          <a:bodyPr spcFirstLastPara="1" wrap="square" lIns="50800" tIns="50800" rIns="50800" bIns="50800" anchor="b" anchorCtr="0">
            <a:spAutoFit/>
          </a:bodyPr>
          <a:lstStyle>
            <a:lvl1pPr marL="0" lvl="0" indent="0" algn="ctr" rtl="0">
              <a:lnSpc>
                <a:spcPct val="100000"/>
              </a:lnSpc>
              <a:spcBef>
                <a:spcPts val="0"/>
              </a:spcBef>
              <a:spcAft>
                <a:spcPts val="0"/>
              </a:spcAft>
              <a:buClr>
                <a:srgbClr val="000000"/>
              </a:buClr>
              <a:buSzPts val="1800"/>
              <a:buFont typeface="Helvetica Neue"/>
              <a:buNone/>
              <a:defRPr sz="900">
                <a:solidFill>
                  <a:srgbClr val="000000"/>
                </a:solidFill>
              </a:defRPr>
            </a:lvl1pPr>
            <a:lvl2pPr marL="0" lvl="1" indent="0" algn="ctr" rtl="0">
              <a:lnSpc>
                <a:spcPct val="100000"/>
              </a:lnSpc>
              <a:spcBef>
                <a:spcPts val="0"/>
              </a:spcBef>
              <a:spcAft>
                <a:spcPts val="0"/>
              </a:spcAft>
              <a:buClr>
                <a:srgbClr val="000000"/>
              </a:buClr>
              <a:buSzPts val="1800"/>
              <a:buFont typeface="Helvetica Neue"/>
              <a:buNone/>
              <a:defRPr sz="900">
                <a:solidFill>
                  <a:srgbClr val="000000"/>
                </a:solidFill>
              </a:defRPr>
            </a:lvl2pPr>
            <a:lvl3pPr marL="0" lvl="2" indent="0" algn="ctr" rtl="0">
              <a:lnSpc>
                <a:spcPct val="100000"/>
              </a:lnSpc>
              <a:spcBef>
                <a:spcPts val="0"/>
              </a:spcBef>
              <a:spcAft>
                <a:spcPts val="0"/>
              </a:spcAft>
              <a:buClr>
                <a:srgbClr val="000000"/>
              </a:buClr>
              <a:buSzPts val="1800"/>
              <a:buFont typeface="Helvetica Neue"/>
              <a:buNone/>
              <a:defRPr sz="900">
                <a:solidFill>
                  <a:srgbClr val="000000"/>
                </a:solidFill>
              </a:defRPr>
            </a:lvl3pPr>
            <a:lvl4pPr marL="0" lvl="3" indent="0" algn="ctr" rtl="0">
              <a:lnSpc>
                <a:spcPct val="100000"/>
              </a:lnSpc>
              <a:spcBef>
                <a:spcPts val="0"/>
              </a:spcBef>
              <a:spcAft>
                <a:spcPts val="0"/>
              </a:spcAft>
              <a:buClr>
                <a:srgbClr val="000000"/>
              </a:buClr>
              <a:buSzPts val="1800"/>
              <a:buFont typeface="Helvetica Neue"/>
              <a:buNone/>
              <a:defRPr sz="900">
                <a:solidFill>
                  <a:srgbClr val="000000"/>
                </a:solidFill>
              </a:defRPr>
            </a:lvl4pPr>
            <a:lvl5pPr marL="0" lvl="4" indent="0" algn="ctr" rtl="0">
              <a:lnSpc>
                <a:spcPct val="100000"/>
              </a:lnSpc>
              <a:spcBef>
                <a:spcPts val="0"/>
              </a:spcBef>
              <a:spcAft>
                <a:spcPts val="0"/>
              </a:spcAft>
              <a:buClr>
                <a:srgbClr val="000000"/>
              </a:buClr>
              <a:buSzPts val="1800"/>
              <a:buFont typeface="Helvetica Neue"/>
              <a:buNone/>
              <a:defRPr sz="900">
                <a:solidFill>
                  <a:srgbClr val="000000"/>
                </a:solidFill>
              </a:defRPr>
            </a:lvl5pPr>
            <a:lvl6pPr marL="0" lvl="5" indent="0" algn="ctr" rtl="0">
              <a:lnSpc>
                <a:spcPct val="100000"/>
              </a:lnSpc>
              <a:spcBef>
                <a:spcPts val="0"/>
              </a:spcBef>
              <a:spcAft>
                <a:spcPts val="0"/>
              </a:spcAft>
              <a:buClr>
                <a:srgbClr val="000000"/>
              </a:buClr>
              <a:buSzPts val="1800"/>
              <a:buFont typeface="Helvetica Neue"/>
              <a:buNone/>
              <a:defRPr sz="900">
                <a:solidFill>
                  <a:srgbClr val="000000"/>
                </a:solidFill>
              </a:defRPr>
            </a:lvl6pPr>
            <a:lvl7pPr marL="0" lvl="6" indent="0" algn="ctr" rtl="0">
              <a:lnSpc>
                <a:spcPct val="100000"/>
              </a:lnSpc>
              <a:spcBef>
                <a:spcPts val="0"/>
              </a:spcBef>
              <a:spcAft>
                <a:spcPts val="0"/>
              </a:spcAft>
              <a:buClr>
                <a:srgbClr val="000000"/>
              </a:buClr>
              <a:buSzPts val="1800"/>
              <a:buFont typeface="Helvetica Neue"/>
              <a:buNone/>
              <a:defRPr sz="900">
                <a:solidFill>
                  <a:srgbClr val="000000"/>
                </a:solidFill>
              </a:defRPr>
            </a:lvl7pPr>
            <a:lvl8pPr marL="0" lvl="7" indent="0" algn="ctr" rtl="0">
              <a:lnSpc>
                <a:spcPct val="100000"/>
              </a:lnSpc>
              <a:spcBef>
                <a:spcPts val="0"/>
              </a:spcBef>
              <a:spcAft>
                <a:spcPts val="0"/>
              </a:spcAft>
              <a:buClr>
                <a:srgbClr val="000000"/>
              </a:buClr>
              <a:buSzPts val="1800"/>
              <a:buFont typeface="Helvetica Neue"/>
              <a:buNone/>
              <a:defRPr sz="900">
                <a:solidFill>
                  <a:srgbClr val="000000"/>
                </a:solidFill>
              </a:defRPr>
            </a:lvl8pPr>
            <a:lvl9pPr marL="0" lvl="8" indent="0" algn="ctr" rtl="0">
              <a:lnSpc>
                <a:spcPct val="100000"/>
              </a:lnSpc>
              <a:spcBef>
                <a:spcPts val="0"/>
              </a:spcBef>
              <a:spcAft>
                <a:spcPts val="0"/>
              </a:spcAft>
              <a:buClr>
                <a:srgbClr val="000000"/>
              </a:buClr>
              <a:buSzPts val="1800"/>
              <a:buFont typeface="Helvetica Neue"/>
              <a:buNone/>
              <a:defRPr sz="900">
                <a:solidFill>
                  <a:srgbClr val="000000"/>
                </a:solidFill>
              </a:defRPr>
            </a:lvl9pPr>
          </a:lstStyle>
          <a:p>
            <a:fld id="{00000000-1234-1234-1234-123412341234}" type="slidenum">
              <a:rPr lang="nl-NL" smtClean="0"/>
              <a:pPr/>
              <a:t>‹#›</a:t>
            </a:fld>
            <a:endParaRPr lang="nl-NL" sz="1350">
              <a:solidFill>
                <a:schemeClr val="dk2"/>
              </a:solidFill>
            </a:endParaRPr>
          </a:p>
        </p:txBody>
      </p:sp>
    </p:spTree>
    <p:extLst>
      <p:ext uri="{BB962C8B-B14F-4D97-AF65-F5344CB8AC3E}">
        <p14:creationId xmlns:p14="http://schemas.microsoft.com/office/powerpoint/2010/main" val="4150652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5DE59-CA5B-0D54-A5BC-B1A2C07DDDA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8FB7058-777C-1EEB-65F3-BE74BB9E50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992F03-11DE-F6D2-0FF5-B4355CDB1C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B650DD5-521E-CBB8-492E-4065A37CDA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7F6057-ADAC-0C5C-F0E4-0A146A3EAE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D8C9DE1-2B38-A904-D18A-5FAD31F600FB}"/>
              </a:ext>
            </a:extLst>
          </p:cNvPr>
          <p:cNvSpPr>
            <a:spLocks noGrp="1"/>
          </p:cNvSpPr>
          <p:nvPr>
            <p:ph type="dt" sz="half" idx="10"/>
          </p:nvPr>
        </p:nvSpPr>
        <p:spPr/>
        <p:txBody>
          <a:bodyPr/>
          <a:lstStyle/>
          <a:p>
            <a:fld id="{2E8A2B4C-F65B-49C9-AD87-3A79B76FADA2}" type="datetimeFigureOut">
              <a:rPr lang="en-GB" smtClean="0"/>
              <a:t>21/11/2023</a:t>
            </a:fld>
            <a:endParaRPr lang="en-GB"/>
          </a:p>
        </p:txBody>
      </p:sp>
      <p:sp>
        <p:nvSpPr>
          <p:cNvPr id="8" name="Footer Placeholder 7">
            <a:extLst>
              <a:ext uri="{FF2B5EF4-FFF2-40B4-BE49-F238E27FC236}">
                <a16:creationId xmlns:a16="http://schemas.microsoft.com/office/drawing/2014/main" id="{B2036DA7-B475-52CC-8B87-5BEDC29680E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7EB49C5-DA7B-6DEC-3E42-AF1441DBF114}"/>
              </a:ext>
            </a:extLst>
          </p:cNvPr>
          <p:cNvSpPr>
            <a:spLocks noGrp="1"/>
          </p:cNvSpPr>
          <p:nvPr>
            <p:ph type="sldNum" sz="quarter" idx="12"/>
          </p:nvPr>
        </p:nvSpPr>
        <p:spPr/>
        <p:txBody>
          <a:bodyPr/>
          <a:lstStyle/>
          <a:p>
            <a:fld id="{F281D36A-AB03-46FB-8C96-54D0C6675B53}" type="slidenum">
              <a:rPr lang="en-GB" smtClean="0"/>
              <a:t>‹#›</a:t>
            </a:fld>
            <a:endParaRPr lang="en-GB"/>
          </a:p>
        </p:txBody>
      </p:sp>
    </p:spTree>
    <p:extLst>
      <p:ext uri="{BB962C8B-B14F-4D97-AF65-F5344CB8AC3E}">
        <p14:creationId xmlns:p14="http://schemas.microsoft.com/office/powerpoint/2010/main" val="10778288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mp; Bullets 3">
  <p:cSld name="Title &amp; Bullets 3">
    <p:spTree>
      <p:nvGrpSpPr>
        <p:cNvPr id="1" name="Shape 150"/>
        <p:cNvGrpSpPr/>
        <p:nvPr/>
      </p:nvGrpSpPr>
      <p:grpSpPr>
        <a:xfrm>
          <a:off x="0" y="0"/>
          <a:ext cx="0" cy="0"/>
          <a:chOff x="0" y="0"/>
          <a:chExt cx="0" cy="0"/>
        </a:xfrm>
      </p:grpSpPr>
      <p:sp>
        <p:nvSpPr>
          <p:cNvPr id="151" name="Google Shape;151;p34"/>
          <p:cNvSpPr txBox="1">
            <a:spLocks noGrp="1"/>
          </p:cNvSpPr>
          <p:nvPr>
            <p:ph type="title"/>
          </p:nvPr>
        </p:nvSpPr>
        <p:spPr>
          <a:xfrm>
            <a:off x="603250" y="539750"/>
            <a:ext cx="10985550" cy="716550"/>
          </a:xfrm>
          <a:prstGeom prst="rect">
            <a:avLst/>
          </a:prstGeom>
          <a:noFill/>
          <a:ln>
            <a:noFill/>
          </a:ln>
        </p:spPr>
        <p:txBody>
          <a:bodyPr spcFirstLastPara="1" wrap="square" lIns="50800" tIns="50800" rIns="50800" bIns="50800" anchor="t" anchorCtr="0">
            <a:normAutofit/>
          </a:bodyPr>
          <a:lstStyle>
            <a:lvl1pPr lvl="0" algn="l" rtl="0">
              <a:lnSpc>
                <a:spcPct val="80000"/>
              </a:lnSpc>
              <a:spcBef>
                <a:spcPts val="0"/>
              </a:spcBef>
              <a:spcAft>
                <a:spcPts val="0"/>
              </a:spcAft>
              <a:buClr>
                <a:srgbClr val="000000"/>
              </a:buClr>
              <a:buSzPts val="1800"/>
              <a:buNone/>
              <a:defRPr/>
            </a:lvl1pPr>
            <a:lvl2pPr lvl="1" algn="l" rtl="0">
              <a:lnSpc>
                <a:spcPct val="80000"/>
              </a:lnSpc>
              <a:spcBef>
                <a:spcPts val="0"/>
              </a:spcBef>
              <a:spcAft>
                <a:spcPts val="0"/>
              </a:spcAft>
              <a:buClr>
                <a:srgbClr val="000000"/>
              </a:buClr>
              <a:buSzPts val="1800"/>
              <a:buNone/>
              <a:defRPr/>
            </a:lvl2pPr>
            <a:lvl3pPr lvl="2" algn="l" rtl="0">
              <a:lnSpc>
                <a:spcPct val="80000"/>
              </a:lnSpc>
              <a:spcBef>
                <a:spcPts val="0"/>
              </a:spcBef>
              <a:spcAft>
                <a:spcPts val="0"/>
              </a:spcAft>
              <a:buClr>
                <a:srgbClr val="000000"/>
              </a:buClr>
              <a:buSzPts val="1800"/>
              <a:buNone/>
              <a:defRPr/>
            </a:lvl3pPr>
            <a:lvl4pPr lvl="3" algn="l" rtl="0">
              <a:lnSpc>
                <a:spcPct val="80000"/>
              </a:lnSpc>
              <a:spcBef>
                <a:spcPts val="0"/>
              </a:spcBef>
              <a:spcAft>
                <a:spcPts val="0"/>
              </a:spcAft>
              <a:buClr>
                <a:srgbClr val="000000"/>
              </a:buClr>
              <a:buSzPts val="1800"/>
              <a:buNone/>
              <a:defRPr/>
            </a:lvl4pPr>
            <a:lvl5pPr lvl="4" algn="l" rtl="0">
              <a:lnSpc>
                <a:spcPct val="80000"/>
              </a:lnSpc>
              <a:spcBef>
                <a:spcPts val="0"/>
              </a:spcBef>
              <a:spcAft>
                <a:spcPts val="0"/>
              </a:spcAft>
              <a:buClr>
                <a:srgbClr val="000000"/>
              </a:buClr>
              <a:buSzPts val="1800"/>
              <a:buNone/>
              <a:defRPr/>
            </a:lvl5pPr>
            <a:lvl6pPr lvl="5" algn="l" rtl="0">
              <a:lnSpc>
                <a:spcPct val="80000"/>
              </a:lnSpc>
              <a:spcBef>
                <a:spcPts val="0"/>
              </a:spcBef>
              <a:spcAft>
                <a:spcPts val="0"/>
              </a:spcAft>
              <a:buClr>
                <a:srgbClr val="000000"/>
              </a:buClr>
              <a:buSzPts val="1800"/>
              <a:buNone/>
              <a:defRPr/>
            </a:lvl6pPr>
            <a:lvl7pPr lvl="6" algn="l" rtl="0">
              <a:lnSpc>
                <a:spcPct val="80000"/>
              </a:lnSpc>
              <a:spcBef>
                <a:spcPts val="0"/>
              </a:spcBef>
              <a:spcAft>
                <a:spcPts val="0"/>
              </a:spcAft>
              <a:buClr>
                <a:srgbClr val="000000"/>
              </a:buClr>
              <a:buSzPts val="1800"/>
              <a:buNone/>
              <a:defRPr/>
            </a:lvl7pPr>
            <a:lvl8pPr lvl="7" algn="l" rtl="0">
              <a:lnSpc>
                <a:spcPct val="80000"/>
              </a:lnSpc>
              <a:spcBef>
                <a:spcPts val="0"/>
              </a:spcBef>
              <a:spcAft>
                <a:spcPts val="0"/>
              </a:spcAft>
              <a:buClr>
                <a:srgbClr val="000000"/>
              </a:buClr>
              <a:buSzPts val="1800"/>
              <a:buNone/>
              <a:defRPr/>
            </a:lvl8pPr>
            <a:lvl9pPr lvl="8" algn="l" rtl="0">
              <a:lnSpc>
                <a:spcPct val="80000"/>
              </a:lnSpc>
              <a:spcBef>
                <a:spcPts val="0"/>
              </a:spcBef>
              <a:spcAft>
                <a:spcPts val="0"/>
              </a:spcAft>
              <a:buClr>
                <a:srgbClr val="000000"/>
              </a:buClr>
              <a:buSzPts val="1800"/>
              <a:buNone/>
              <a:defRPr/>
            </a:lvl9pPr>
          </a:lstStyle>
          <a:p>
            <a:endParaRPr/>
          </a:p>
        </p:txBody>
      </p:sp>
      <p:sp>
        <p:nvSpPr>
          <p:cNvPr id="152" name="Google Shape;152;p34"/>
          <p:cNvSpPr txBox="1">
            <a:spLocks noGrp="1"/>
          </p:cNvSpPr>
          <p:nvPr>
            <p:ph type="body" idx="1"/>
          </p:nvPr>
        </p:nvSpPr>
        <p:spPr>
          <a:xfrm>
            <a:off x="603250" y="1186481"/>
            <a:ext cx="10985550" cy="467400"/>
          </a:xfrm>
          <a:prstGeom prst="rect">
            <a:avLst/>
          </a:prstGeom>
          <a:noFill/>
          <a:ln>
            <a:noFill/>
          </a:ln>
        </p:spPr>
        <p:txBody>
          <a:bodyPr spcFirstLastPara="1" wrap="square" lIns="45700" tIns="45700" rIns="45700" bIns="45700" anchor="t" anchorCtr="0">
            <a:normAutofit/>
          </a:bodyPr>
          <a:lstStyle>
            <a:lvl1pPr marL="228600" lvl="0" indent="-114300" algn="l" rtl="0">
              <a:lnSpc>
                <a:spcPct val="100000"/>
              </a:lnSpc>
              <a:spcBef>
                <a:spcPts val="0"/>
              </a:spcBef>
              <a:spcAft>
                <a:spcPts val="0"/>
              </a:spcAft>
              <a:buClr>
                <a:srgbClr val="000000"/>
              </a:buClr>
              <a:buSzPts val="5500"/>
              <a:buFont typeface="Helvetica Neue"/>
              <a:buNone/>
              <a:defRPr sz="2750" b="1">
                <a:solidFill>
                  <a:srgbClr val="000000"/>
                </a:solidFill>
              </a:defRPr>
            </a:lvl1pPr>
            <a:lvl2pPr marL="457200" lvl="1" indent="-184595" algn="l" rtl="0">
              <a:lnSpc>
                <a:spcPct val="90000"/>
              </a:lnSpc>
              <a:spcBef>
                <a:spcPts val="2250"/>
              </a:spcBef>
              <a:spcAft>
                <a:spcPts val="0"/>
              </a:spcAft>
              <a:buClr>
                <a:srgbClr val="EB220C"/>
              </a:buClr>
              <a:buSzPts val="2214"/>
              <a:buChar char="○"/>
              <a:defRPr/>
            </a:lvl2pPr>
            <a:lvl3pPr marL="685800" lvl="2" indent="-184595" algn="l" rtl="0">
              <a:lnSpc>
                <a:spcPct val="90000"/>
              </a:lnSpc>
              <a:spcBef>
                <a:spcPts val="2250"/>
              </a:spcBef>
              <a:spcAft>
                <a:spcPts val="0"/>
              </a:spcAft>
              <a:buClr>
                <a:srgbClr val="EB220C"/>
              </a:buClr>
              <a:buSzPts val="2214"/>
              <a:buChar char="■"/>
              <a:defRPr/>
            </a:lvl3pPr>
            <a:lvl4pPr marL="914400" lvl="3" indent="-184595" algn="l" rtl="0">
              <a:lnSpc>
                <a:spcPct val="90000"/>
              </a:lnSpc>
              <a:spcBef>
                <a:spcPts val="2250"/>
              </a:spcBef>
              <a:spcAft>
                <a:spcPts val="0"/>
              </a:spcAft>
              <a:buClr>
                <a:srgbClr val="EB220C"/>
              </a:buClr>
              <a:buSzPts val="2214"/>
              <a:buChar char="●"/>
              <a:defRPr/>
            </a:lvl4pPr>
            <a:lvl5pPr marL="1143000" lvl="4" indent="-184595" algn="l" rtl="0">
              <a:lnSpc>
                <a:spcPct val="90000"/>
              </a:lnSpc>
              <a:spcBef>
                <a:spcPts val="2250"/>
              </a:spcBef>
              <a:spcAft>
                <a:spcPts val="0"/>
              </a:spcAft>
              <a:buClr>
                <a:srgbClr val="EB220C"/>
              </a:buClr>
              <a:buSzPts val="2214"/>
              <a:buChar char="○"/>
              <a:defRPr/>
            </a:lvl5pPr>
            <a:lvl6pPr marL="1371600" lvl="5" indent="-184595" algn="l" rtl="0">
              <a:lnSpc>
                <a:spcPct val="90000"/>
              </a:lnSpc>
              <a:spcBef>
                <a:spcPts val="2250"/>
              </a:spcBef>
              <a:spcAft>
                <a:spcPts val="0"/>
              </a:spcAft>
              <a:buClr>
                <a:srgbClr val="EB220C"/>
              </a:buClr>
              <a:buSzPts val="2214"/>
              <a:buChar char="■"/>
              <a:defRPr/>
            </a:lvl6pPr>
            <a:lvl7pPr marL="1600200" lvl="6" indent="-184595" algn="l" rtl="0">
              <a:lnSpc>
                <a:spcPct val="90000"/>
              </a:lnSpc>
              <a:spcBef>
                <a:spcPts val="2250"/>
              </a:spcBef>
              <a:spcAft>
                <a:spcPts val="0"/>
              </a:spcAft>
              <a:buClr>
                <a:srgbClr val="EB220C"/>
              </a:buClr>
              <a:buSzPts val="2214"/>
              <a:buChar char="●"/>
              <a:defRPr/>
            </a:lvl7pPr>
            <a:lvl8pPr marL="1828800" lvl="7" indent="-184595" algn="l" rtl="0">
              <a:lnSpc>
                <a:spcPct val="90000"/>
              </a:lnSpc>
              <a:spcBef>
                <a:spcPts val="2250"/>
              </a:spcBef>
              <a:spcAft>
                <a:spcPts val="0"/>
              </a:spcAft>
              <a:buClr>
                <a:srgbClr val="EB220C"/>
              </a:buClr>
              <a:buSzPts val="2214"/>
              <a:buChar char="○"/>
              <a:defRPr/>
            </a:lvl8pPr>
            <a:lvl9pPr marL="2057400" lvl="8" indent="-184595" algn="l" rtl="0">
              <a:lnSpc>
                <a:spcPct val="90000"/>
              </a:lnSpc>
              <a:spcBef>
                <a:spcPts val="2250"/>
              </a:spcBef>
              <a:spcAft>
                <a:spcPts val="0"/>
              </a:spcAft>
              <a:buClr>
                <a:srgbClr val="EB220C"/>
              </a:buClr>
              <a:buSzPts val="2214"/>
              <a:buChar char="■"/>
              <a:defRPr/>
            </a:lvl9pPr>
          </a:lstStyle>
          <a:p>
            <a:endParaRPr/>
          </a:p>
        </p:txBody>
      </p:sp>
      <p:sp>
        <p:nvSpPr>
          <p:cNvPr id="153" name="Google Shape;153;p34"/>
          <p:cNvSpPr txBox="1">
            <a:spLocks noGrp="1"/>
          </p:cNvSpPr>
          <p:nvPr>
            <p:ph type="body" idx="2"/>
          </p:nvPr>
        </p:nvSpPr>
        <p:spPr>
          <a:xfrm>
            <a:off x="603250" y="2124252"/>
            <a:ext cx="10985550" cy="4128000"/>
          </a:xfrm>
          <a:prstGeom prst="rect">
            <a:avLst/>
          </a:prstGeom>
          <a:noFill/>
          <a:ln>
            <a:noFill/>
          </a:ln>
        </p:spPr>
        <p:txBody>
          <a:bodyPr spcFirstLastPara="1" wrap="square" lIns="50800" tIns="50800" rIns="50800" bIns="50800" anchor="t" anchorCtr="0">
            <a:normAutofit/>
          </a:bodyPr>
          <a:lstStyle>
            <a:lvl1pPr marL="228600" lvl="0" indent="-184595" algn="l" rtl="0">
              <a:lnSpc>
                <a:spcPct val="90000"/>
              </a:lnSpc>
              <a:spcBef>
                <a:spcPts val="2250"/>
              </a:spcBef>
              <a:spcAft>
                <a:spcPts val="0"/>
              </a:spcAft>
              <a:buClr>
                <a:srgbClr val="EB220C"/>
              </a:buClr>
              <a:buSzPts val="2214"/>
              <a:buChar char="●"/>
              <a:defRPr/>
            </a:lvl1pPr>
            <a:lvl2pPr marL="457200" lvl="1" indent="-184595" algn="l" rtl="0">
              <a:lnSpc>
                <a:spcPct val="90000"/>
              </a:lnSpc>
              <a:spcBef>
                <a:spcPts val="2250"/>
              </a:spcBef>
              <a:spcAft>
                <a:spcPts val="0"/>
              </a:spcAft>
              <a:buClr>
                <a:srgbClr val="EB220C"/>
              </a:buClr>
              <a:buSzPts val="2214"/>
              <a:buChar char="○"/>
              <a:defRPr/>
            </a:lvl2pPr>
            <a:lvl3pPr marL="685800" lvl="2" indent="-184595" algn="l" rtl="0">
              <a:lnSpc>
                <a:spcPct val="90000"/>
              </a:lnSpc>
              <a:spcBef>
                <a:spcPts val="2250"/>
              </a:spcBef>
              <a:spcAft>
                <a:spcPts val="0"/>
              </a:spcAft>
              <a:buClr>
                <a:srgbClr val="EB220C"/>
              </a:buClr>
              <a:buSzPts val="2214"/>
              <a:buChar char="■"/>
              <a:defRPr/>
            </a:lvl3pPr>
            <a:lvl4pPr marL="914400" lvl="3" indent="-184595" algn="l" rtl="0">
              <a:lnSpc>
                <a:spcPct val="90000"/>
              </a:lnSpc>
              <a:spcBef>
                <a:spcPts val="2250"/>
              </a:spcBef>
              <a:spcAft>
                <a:spcPts val="0"/>
              </a:spcAft>
              <a:buClr>
                <a:srgbClr val="EB220C"/>
              </a:buClr>
              <a:buSzPts val="2214"/>
              <a:buChar char="●"/>
              <a:defRPr/>
            </a:lvl4pPr>
            <a:lvl5pPr marL="1143000" lvl="4" indent="-184595" algn="l" rtl="0">
              <a:lnSpc>
                <a:spcPct val="90000"/>
              </a:lnSpc>
              <a:spcBef>
                <a:spcPts val="2250"/>
              </a:spcBef>
              <a:spcAft>
                <a:spcPts val="0"/>
              </a:spcAft>
              <a:buClr>
                <a:srgbClr val="EB220C"/>
              </a:buClr>
              <a:buSzPts val="2214"/>
              <a:buChar char="○"/>
              <a:defRPr/>
            </a:lvl5pPr>
            <a:lvl6pPr marL="1371600" lvl="5" indent="-184595" algn="l" rtl="0">
              <a:lnSpc>
                <a:spcPct val="90000"/>
              </a:lnSpc>
              <a:spcBef>
                <a:spcPts val="2250"/>
              </a:spcBef>
              <a:spcAft>
                <a:spcPts val="0"/>
              </a:spcAft>
              <a:buClr>
                <a:srgbClr val="EB220C"/>
              </a:buClr>
              <a:buSzPts val="2214"/>
              <a:buChar char="■"/>
              <a:defRPr/>
            </a:lvl6pPr>
            <a:lvl7pPr marL="1600200" lvl="6" indent="-184595" algn="l" rtl="0">
              <a:lnSpc>
                <a:spcPct val="90000"/>
              </a:lnSpc>
              <a:spcBef>
                <a:spcPts val="2250"/>
              </a:spcBef>
              <a:spcAft>
                <a:spcPts val="0"/>
              </a:spcAft>
              <a:buClr>
                <a:srgbClr val="EB220C"/>
              </a:buClr>
              <a:buSzPts val="2214"/>
              <a:buChar char="●"/>
              <a:defRPr/>
            </a:lvl7pPr>
            <a:lvl8pPr marL="1828800" lvl="7" indent="-184595" algn="l" rtl="0">
              <a:lnSpc>
                <a:spcPct val="90000"/>
              </a:lnSpc>
              <a:spcBef>
                <a:spcPts val="2250"/>
              </a:spcBef>
              <a:spcAft>
                <a:spcPts val="0"/>
              </a:spcAft>
              <a:buClr>
                <a:srgbClr val="EB220C"/>
              </a:buClr>
              <a:buSzPts val="2214"/>
              <a:buChar char="○"/>
              <a:defRPr/>
            </a:lvl8pPr>
            <a:lvl9pPr marL="2057400" lvl="8" indent="-184595" algn="l" rtl="0">
              <a:lnSpc>
                <a:spcPct val="90000"/>
              </a:lnSpc>
              <a:spcBef>
                <a:spcPts val="2250"/>
              </a:spcBef>
              <a:spcAft>
                <a:spcPts val="0"/>
              </a:spcAft>
              <a:buClr>
                <a:srgbClr val="EB220C"/>
              </a:buClr>
              <a:buSzPts val="2214"/>
              <a:buChar char="■"/>
              <a:defRPr/>
            </a:lvl9pPr>
          </a:lstStyle>
          <a:p>
            <a:endParaRPr/>
          </a:p>
        </p:txBody>
      </p:sp>
      <p:sp>
        <p:nvSpPr>
          <p:cNvPr id="154" name="Google Shape;154;p34"/>
          <p:cNvSpPr txBox="1">
            <a:spLocks noGrp="1"/>
          </p:cNvSpPr>
          <p:nvPr>
            <p:ph type="sldNum" idx="12"/>
          </p:nvPr>
        </p:nvSpPr>
        <p:spPr>
          <a:xfrm>
            <a:off x="6000750" y="6212309"/>
            <a:ext cx="184200" cy="518091"/>
          </a:xfrm>
          <a:prstGeom prst="rect">
            <a:avLst/>
          </a:prstGeom>
          <a:noFill/>
          <a:ln>
            <a:noFill/>
          </a:ln>
        </p:spPr>
        <p:txBody>
          <a:bodyPr spcFirstLastPara="1" wrap="square" lIns="50800" tIns="50800" rIns="50800" bIns="50800" anchor="b" anchorCtr="0">
            <a:spAutoFit/>
          </a:bodyPr>
          <a:lstStyle>
            <a:lvl1pPr marL="0" lvl="0" indent="0" algn="ctr" rtl="0">
              <a:lnSpc>
                <a:spcPct val="100000"/>
              </a:lnSpc>
              <a:spcBef>
                <a:spcPts val="0"/>
              </a:spcBef>
              <a:spcAft>
                <a:spcPts val="0"/>
              </a:spcAft>
              <a:buClr>
                <a:srgbClr val="000000"/>
              </a:buClr>
              <a:buSzPts val="1800"/>
              <a:buFont typeface="Helvetica Neue"/>
              <a:buNone/>
              <a:defRPr sz="900">
                <a:solidFill>
                  <a:srgbClr val="000000"/>
                </a:solidFill>
              </a:defRPr>
            </a:lvl1pPr>
            <a:lvl2pPr marL="0" lvl="1" indent="0" algn="ctr" rtl="0">
              <a:lnSpc>
                <a:spcPct val="100000"/>
              </a:lnSpc>
              <a:spcBef>
                <a:spcPts val="0"/>
              </a:spcBef>
              <a:spcAft>
                <a:spcPts val="0"/>
              </a:spcAft>
              <a:buClr>
                <a:srgbClr val="000000"/>
              </a:buClr>
              <a:buSzPts val="1800"/>
              <a:buFont typeface="Helvetica Neue"/>
              <a:buNone/>
              <a:defRPr sz="900">
                <a:solidFill>
                  <a:srgbClr val="000000"/>
                </a:solidFill>
              </a:defRPr>
            </a:lvl2pPr>
            <a:lvl3pPr marL="0" lvl="2" indent="0" algn="ctr" rtl="0">
              <a:lnSpc>
                <a:spcPct val="100000"/>
              </a:lnSpc>
              <a:spcBef>
                <a:spcPts val="0"/>
              </a:spcBef>
              <a:spcAft>
                <a:spcPts val="0"/>
              </a:spcAft>
              <a:buClr>
                <a:srgbClr val="000000"/>
              </a:buClr>
              <a:buSzPts val="1800"/>
              <a:buFont typeface="Helvetica Neue"/>
              <a:buNone/>
              <a:defRPr sz="900">
                <a:solidFill>
                  <a:srgbClr val="000000"/>
                </a:solidFill>
              </a:defRPr>
            </a:lvl3pPr>
            <a:lvl4pPr marL="0" lvl="3" indent="0" algn="ctr" rtl="0">
              <a:lnSpc>
                <a:spcPct val="100000"/>
              </a:lnSpc>
              <a:spcBef>
                <a:spcPts val="0"/>
              </a:spcBef>
              <a:spcAft>
                <a:spcPts val="0"/>
              </a:spcAft>
              <a:buClr>
                <a:srgbClr val="000000"/>
              </a:buClr>
              <a:buSzPts val="1800"/>
              <a:buFont typeface="Helvetica Neue"/>
              <a:buNone/>
              <a:defRPr sz="900">
                <a:solidFill>
                  <a:srgbClr val="000000"/>
                </a:solidFill>
              </a:defRPr>
            </a:lvl4pPr>
            <a:lvl5pPr marL="0" lvl="4" indent="0" algn="ctr" rtl="0">
              <a:lnSpc>
                <a:spcPct val="100000"/>
              </a:lnSpc>
              <a:spcBef>
                <a:spcPts val="0"/>
              </a:spcBef>
              <a:spcAft>
                <a:spcPts val="0"/>
              </a:spcAft>
              <a:buClr>
                <a:srgbClr val="000000"/>
              </a:buClr>
              <a:buSzPts val="1800"/>
              <a:buFont typeface="Helvetica Neue"/>
              <a:buNone/>
              <a:defRPr sz="900">
                <a:solidFill>
                  <a:srgbClr val="000000"/>
                </a:solidFill>
              </a:defRPr>
            </a:lvl5pPr>
            <a:lvl6pPr marL="0" lvl="5" indent="0" algn="ctr" rtl="0">
              <a:lnSpc>
                <a:spcPct val="100000"/>
              </a:lnSpc>
              <a:spcBef>
                <a:spcPts val="0"/>
              </a:spcBef>
              <a:spcAft>
                <a:spcPts val="0"/>
              </a:spcAft>
              <a:buClr>
                <a:srgbClr val="000000"/>
              </a:buClr>
              <a:buSzPts val="1800"/>
              <a:buFont typeface="Helvetica Neue"/>
              <a:buNone/>
              <a:defRPr sz="900">
                <a:solidFill>
                  <a:srgbClr val="000000"/>
                </a:solidFill>
              </a:defRPr>
            </a:lvl6pPr>
            <a:lvl7pPr marL="0" lvl="6" indent="0" algn="ctr" rtl="0">
              <a:lnSpc>
                <a:spcPct val="100000"/>
              </a:lnSpc>
              <a:spcBef>
                <a:spcPts val="0"/>
              </a:spcBef>
              <a:spcAft>
                <a:spcPts val="0"/>
              </a:spcAft>
              <a:buClr>
                <a:srgbClr val="000000"/>
              </a:buClr>
              <a:buSzPts val="1800"/>
              <a:buFont typeface="Helvetica Neue"/>
              <a:buNone/>
              <a:defRPr sz="900">
                <a:solidFill>
                  <a:srgbClr val="000000"/>
                </a:solidFill>
              </a:defRPr>
            </a:lvl7pPr>
            <a:lvl8pPr marL="0" lvl="7" indent="0" algn="ctr" rtl="0">
              <a:lnSpc>
                <a:spcPct val="100000"/>
              </a:lnSpc>
              <a:spcBef>
                <a:spcPts val="0"/>
              </a:spcBef>
              <a:spcAft>
                <a:spcPts val="0"/>
              </a:spcAft>
              <a:buClr>
                <a:srgbClr val="000000"/>
              </a:buClr>
              <a:buSzPts val="1800"/>
              <a:buFont typeface="Helvetica Neue"/>
              <a:buNone/>
              <a:defRPr sz="900">
                <a:solidFill>
                  <a:srgbClr val="000000"/>
                </a:solidFill>
              </a:defRPr>
            </a:lvl8pPr>
            <a:lvl9pPr marL="0" lvl="8" indent="0" algn="ctr" rtl="0">
              <a:lnSpc>
                <a:spcPct val="100000"/>
              </a:lnSpc>
              <a:spcBef>
                <a:spcPts val="0"/>
              </a:spcBef>
              <a:spcAft>
                <a:spcPts val="0"/>
              </a:spcAft>
              <a:buClr>
                <a:srgbClr val="000000"/>
              </a:buClr>
              <a:buSzPts val="1800"/>
              <a:buFont typeface="Helvetica Neue"/>
              <a:buNone/>
              <a:defRPr sz="900">
                <a:solidFill>
                  <a:srgbClr val="000000"/>
                </a:solidFill>
              </a:defRPr>
            </a:lvl9pPr>
          </a:lstStyle>
          <a:p>
            <a:fld id="{00000000-1234-1234-1234-123412341234}" type="slidenum">
              <a:rPr lang="nl-NL" smtClean="0"/>
              <a:pPr/>
              <a:t>‹#›</a:t>
            </a:fld>
            <a:endParaRPr lang="nl-NL" sz="1350">
              <a:solidFill>
                <a:schemeClr val="dk2"/>
              </a:solidFill>
            </a:endParaRPr>
          </a:p>
        </p:txBody>
      </p:sp>
    </p:spTree>
    <p:extLst>
      <p:ext uri="{BB962C8B-B14F-4D97-AF65-F5344CB8AC3E}">
        <p14:creationId xmlns:p14="http://schemas.microsoft.com/office/powerpoint/2010/main" val="11883087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mp; Bullets 4">
  <p:cSld name="Title &amp; Bullets 4">
    <p:spTree>
      <p:nvGrpSpPr>
        <p:cNvPr id="1" name="Shape 155"/>
        <p:cNvGrpSpPr/>
        <p:nvPr/>
      </p:nvGrpSpPr>
      <p:grpSpPr>
        <a:xfrm>
          <a:off x="0" y="0"/>
          <a:ext cx="0" cy="0"/>
          <a:chOff x="0" y="0"/>
          <a:chExt cx="0" cy="0"/>
        </a:xfrm>
      </p:grpSpPr>
      <p:sp>
        <p:nvSpPr>
          <p:cNvPr id="156" name="Google Shape;156;p35"/>
          <p:cNvSpPr txBox="1">
            <a:spLocks noGrp="1"/>
          </p:cNvSpPr>
          <p:nvPr>
            <p:ph type="title"/>
          </p:nvPr>
        </p:nvSpPr>
        <p:spPr>
          <a:xfrm>
            <a:off x="603250" y="539750"/>
            <a:ext cx="10985550" cy="716550"/>
          </a:xfrm>
          <a:prstGeom prst="rect">
            <a:avLst/>
          </a:prstGeom>
          <a:noFill/>
          <a:ln>
            <a:noFill/>
          </a:ln>
        </p:spPr>
        <p:txBody>
          <a:bodyPr spcFirstLastPara="1" wrap="square" lIns="50800" tIns="50800" rIns="50800" bIns="50800" anchor="t" anchorCtr="0">
            <a:normAutofit/>
          </a:bodyPr>
          <a:lstStyle>
            <a:lvl1pPr lvl="0" algn="l" rtl="0">
              <a:lnSpc>
                <a:spcPct val="80000"/>
              </a:lnSpc>
              <a:spcBef>
                <a:spcPts val="0"/>
              </a:spcBef>
              <a:spcAft>
                <a:spcPts val="0"/>
              </a:spcAft>
              <a:buClr>
                <a:srgbClr val="000000"/>
              </a:buClr>
              <a:buSzPts val="1800"/>
              <a:buNone/>
              <a:defRPr/>
            </a:lvl1pPr>
            <a:lvl2pPr lvl="1" algn="l" rtl="0">
              <a:lnSpc>
                <a:spcPct val="80000"/>
              </a:lnSpc>
              <a:spcBef>
                <a:spcPts val="0"/>
              </a:spcBef>
              <a:spcAft>
                <a:spcPts val="0"/>
              </a:spcAft>
              <a:buClr>
                <a:srgbClr val="000000"/>
              </a:buClr>
              <a:buSzPts val="1800"/>
              <a:buNone/>
              <a:defRPr/>
            </a:lvl2pPr>
            <a:lvl3pPr lvl="2" algn="l" rtl="0">
              <a:lnSpc>
                <a:spcPct val="80000"/>
              </a:lnSpc>
              <a:spcBef>
                <a:spcPts val="0"/>
              </a:spcBef>
              <a:spcAft>
                <a:spcPts val="0"/>
              </a:spcAft>
              <a:buClr>
                <a:srgbClr val="000000"/>
              </a:buClr>
              <a:buSzPts val="1800"/>
              <a:buNone/>
              <a:defRPr/>
            </a:lvl3pPr>
            <a:lvl4pPr lvl="3" algn="l" rtl="0">
              <a:lnSpc>
                <a:spcPct val="80000"/>
              </a:lnSpc>
              <a:spcBef>
                <a:spcPts val="0"/>
              </a:spcBef>
              <a:spcAft>
                <a:spcPts val="0"/>
              </a:spcAft>
              <a:buClr>
                <a:srgbClr val="000000"/>
              </a:buClr>
              <a:buSzPts val="1800"/>
              <a:buNone/>
              <a:defRPr/>
            </a:lvl4pPr>
            <a:lvl5pPr lvl="4" algn="l" rtl="0">
              <a:lnSpc>
                <a:spcPct val="80000"/>
              </a:lnSpc>
              <a:spcBef>
                <a:spcPts val="0"/>
              </a:spcBef>
              <a:spcAft>
                <a:spcPts val="0"/>
              </a:spcAft>
              <a:buClr>
                <a:srgbClr val="000000"/>
              </a:buClr>
              <a:buSzPts val="1800"/>
              <a:buNone/>
              <a:defRPr/>
            </a:lvl5pPr>
            <a:lvl6pPr lvl="5" algn="l" rtl="0">
              <a:lnSpc>
                <a:spcPct val="80000"/>
              </a:lnSpc>
              <a:spcBef>
                <a:spcPts val="0"/>
              </a:spcBef>
              <a:spcAft>
                <a:spcPts val="0"/>
              </a:spcAft>
              <a:buClr>
                <a:srgbClr val="000000"/>
              </a:buClr>
              <a:buSzPts val="1800"/>
              <a:buNone/>
              <a:defRPr/>
            </a:lvl6pPr>
            <a:lvl7pPr lvl="6" algn="l" rtl="0">
              <a:lnSpc>
                <a:spcPct val="80000"/>
              </a:lnSpc>
              <a:spcBef>
                <a:spcPts val="0"/>
              </a:spcBef>
              <a:spcAft>
                <a:spcPts val="0"/>
              </a:spcAft>
              <a:buClr>
                <a:srgbClr val="000000"/>
              </a:buClr>
              <a:buSzPts val="1800"/>
              <a:buNone/>
              <a:defRPr/>
            </a:lvl7pPr>
            <a:lvl8pPr lvl="7" algn="l" rtl="0">
              <a:lnSpc>
                <a:spcPct val="80000"/>
              </a:lnSpc>
              <a:spcBef>
                <a:spcPts val="0"/>
              </a:spcBef>
              <a:spcAft>
                <a:spcPts val="0"/>
              </a:spcAft>
              <a:buClr>
                <a:srgbClr val="000000"/>
              </a:buClr>
              <a:buSzPts val="1800"/>
              <a:buNone/>
              <a:defRPr/>
            </a:lvl8pPr>
            <a:lvl9pPr lvl="8" algn="l" rtl="0">
              <a:lnSpc>
                <a:spcPct val="80000"/>
              </a:lnSpc>
              <a:spcBef>
                <a:spcPts val="0"/>
              </a:spcBef>
              <a:spcAft>
                <a:spcPts val="0"/>
              </a:spcAft>
              <a:buClr>
                <a:srgbClr val="000000"/>
              </a:buClr>
              <a:buSzPts val="1800"/>
              <a:buNone/>
              <a:defRPr/>
            </a:lvl9pPr>
          </a:lstStyle>
          <a:p>
            <a:endParaRPr/>
          </a:p>
        </p:txBody>
      </p:sp>
      <p:sp>
        <p:nvSpPr>
          <p:cNvPr id="157" name="Google Shape;157;p35"/>
          <p:cNvSpPr txBox="1">
            <a:spLocks noGrp="1"/>
          </p:cNvSpPr>
          <p:nvPr>
            <p:ph type="body" idx="1"/>
          </p:nvPr>
        </p:nvSpPr>
        <p:spPr>
          <a:xfrm>
            <a:off x="603250" y="1186481"/>
            <a:ext cx="10985550" cy="467400"/>
          </a:xfrm>
          <a:prstGeom prst="rect">
            <a:avLst/>
          </a:prstGeom>
          <a:noFill/>
          <a:ln>
            <a:noFill/>
          </a:ln>
        </p:spPr>
        <p:txBody>
          <a:bodyPr spcFirstLastPara="1" wrap="square" lIns="45700" tIns="45700" rIns="45700" bIns="45700" anchor="t" anchorCtr="0">
            <a:normAutofit/>
          </a:bodyPr>
          <a:lstStyle>
            <a:lvl1pPr marL="228600" lvl="0" indent="-114300" algn="l" rtl="0">
              <a:lnSpc>
                <a:spcPct val="100000"/>
              </a:lnSpc>
              <a:spcBef>
                <a:spcPts val="0"/>
              </a:spcBef>
              <a:spcAft>
                <a:spcPts val="0"/>
              </a:spcAft>
              <a:buClr>
                <a:srgbClr val="000000"/>
              </a:buClr>
              <a:buSzPts val="5500"/>
              <a:buFont typeface="Helvetica Neue"/>
              <a:buNone/>
              <a:defRPr sz="2750" b="1">
                <a:solidFill>
                  <a:srgbClr val="000000"/>
                </a:solidFill>
              </a:defRPr>
            </a:lvl1pPr>
            <a:lvl2pPr marL="457200" lvl="1" indent="-184595" algn="l" rtl="0">
              <a:lnSpc>
                <a:spcPct val="90000"/>
              </a:lnSpc>
              <a:spcBef>
                <a:spcPts val="2250"/>
              </a:spcBef>
              <a:spcAft>
                <a:spcPts val="0"/>
              </a:spcAft>
              <a:buClr>
                <a:srgbClr val="EB220C"/>
              </a:buClr>
              <a:buSzPts val="2214"/>
              <a:buChar char="○"/>
              <a:defRPr/>
            </a:lvl2pPr>
            <a:lvl3pPr marL="685800" lvl="2" indent="-184595" algn="l" rtl="0">
              <a:lnSpc>
                <a:spcPct val="90000"/>
              </a:lnSpc>
              <a:spcBef>
                <a:spcPts val="2250"/>
              </a:spcBef>
              <a:spcAft>
                <a:spcPts val="0"/>
              </a:spcAft>
              <a:buClr>
                <a:srgbClr val="EB220C"/>
              </a:buClr>
              <a:buSzPts val="2214"/>
              <a:buChar char="■"/>
              <a:defRPr/>
            </a:lvl3pPr>
            <a:lvl4pPr marL="914400" lvl="3" indent="-184595" algn="l" rtl="0">
              <a:lnSpc>
                <a:spcPct val="90000"/>
              </a:lnSpc>
              <a:spcBef>
                <a:spcPts val="2250"/>
              </a:spcBef>
              <a:spcAft>
                <a:spcPts val="0"/>
              </a:spcAft>
              <a:buClr>
                <a:srgbClr val="EB220C"/>
              </a:buClr>
              <a:buSzPts val="2214"/>
              <a:buChar char="●"/>
              <a:defRPr/>
            </a:lvl4pPr>
            <a:lvl5pPr marL="1143000" lvl="4" indent="-184595" algn="l" rtl="0">
              <a:lnSpc>
                <a:spcPct val="90000"/>
              </a:lnSpc>
              <a:spcBef>
                <a:spcPts val="2250"/>
              </a:spcBef>
              <a:spcAft>
                <a:spcPts val="0"/>
              </a:spcAft>
              <a:buClr>
                <a:srgbClr val="EB220C"/>
              </a:buClr>
              <a:buSzPts val="2214"/>
              <a:buChar char="○"/>
              <a:defRPr/>
            </a:lvl5pPr>
            <a:lvl6pPr marL="1371600" lvl="5" indent="-184595" algn="l" rtl="0">
              <a:lnSpc>
                <a:spcPct val="90000"/>
              </a:lnSpc>
              <a:spcBef>
                <a:spcPts val="2250"/>
              </a:spcBef>
              <a:spcAft>
                <a:spcPts val="0"/>
              </a:spcAft>
              <a:buClr>
                <a:srgbClr val="EB220C"/>
              </a:buClr>
              <a:buSzPts val="2214"/>
              <a:buChar char="■"/>
              <a:defRPr/>
            </a:lvl6pPr>
            <a:lvl7pPr marL="1600200" lvl="6" indent="-184595" algn="l" rtl="0">
              <a:lnSpc>
                <a:spcPct val="90000"/>
              </a:lnSpc>
              <a:spcBef>
                <a:spcPts val="2250"/>
              </a:spcBef>
              <a:spcAft>
                <a:spcPts val="0"/>
              </a:spcAft>
              <a:buClr>
                <a:srgbClr val="EB220C"/>
              </a:buClr>
              <a:buSzPts val="2214"/>
              <a:buChar char="●"/>
              <a:defRPr/>
            </a:lvl7pPr>
            <a:lvl8pPr marL="1828800" lvl="7" indent="-184595" algn="l" rtl="0">
              <a:lnSpc>
                <a:spcPct val="90000"/>
              </a:lnSpc>
              <a:spcBef>
                <a:spcPts val="2250"/>
              </a:spcBef>
              <a:spcAft>
                <a:spcPts val="0"/>
              </a:spcAft>
              <a:buClr>
                <a:srgbClr val="EB220C"/>
              </a:buClr>
              <a:buSzPts val="2214"/>
              <a:buChar char="○"/>
              <a:defRPr/>
            </a:lvl8pPr>
            <a:lvl9pPr marL="2057400" lvl="8" indent="-184595" algn="l" rtl="0">
              <a:lnSpc>
                <a:spcPct val="90000"/>
              </a:lnSpc>
              <a:spcBef>
                <a:spcPts val="2250"/>
              </a:spcBef>
              <a:spcAft>
                <a:spcPts val="0"/>
              </a:spcAft>
              <a:buClr>
                <a:srgbClr val="EB220C"/>
              </a:buClr>
              <a:buSzPts val="2214"/>
              <a:buChar char="■"/>
              <a:defRPr/>
            </a:lvl9pPr>
          </a:lstStyle>
          <a:p>
            <a:endParaRPr/>
          </a:p>
        </p:txBody>
      </p:sp>
      <p:sp>
        <p:nvSpPr>
          <p:cNvPr id="158" name="Google Shape;158;p35"/>
          <p:cNvSpPr txBox="1">
            <a:spLocks noGrp="1"/>
          </p:cNvSpPr>
          <p:nvPr>
            <p:ph type="body" idx="2"/>
          </p:nvPr>
        </p:nvSpPr>
        <p:spPr>
          <a:xfrm>
            <a:off x="603250" y="2124252"/>
            <a:ext cx="10985550" cy="4128000"/>
          </a:xfrm>
          <a:prstGeom prst="rect">
            <a:avLst/>
          </a:prstGeom>
          <a:noFill/>
          <a:ln>
            <a:noFill/>
          </a:ln>
        </p:spPr>
        <p:txBody>
          <a:bodyPr spcFirstLastPara="1" wrap="square" lIns="50800" tIns="50800" rIns="50800" bIns="50800" anchor="t" anchorCtr="0">
            <a:normAutofit/>
          </a:bodyPr>
          <a:lstStyle>
            <a:lvl1pPr marL="228600" lvl="0" indent="-184595" algn="l" rtl="0">
              <a:lnSpc>
                <a:spcPct val="90000"/>
              </a:lnSpc>
              <a:spcBef>
                <a:spcPts val="2250"/>
              </a:spcBef>
              <a:spcAft>
                <a:spcPts val="0"/>
              </a:spcAft>
              <a:buClr>
                <a:srgbClr val="EB220C"/>
              </a:buClr>
              <a:buSzPts val="2214"/>
              <a:buChar char="●"/>
              <a:defRPr/>
            </a:lvl1pPr>
            <a:lvl2pPr marL="457200" lvl="1" indent="-184595" algn="l" rtl="0">
              <a:lnSpc>
                <a:spcPct val="90000"/>
              </a:lnSpc>
              <a:spcBef>
                <a:spcPts val="2250"/>
              </a:spcBef>
              <a:spcAft>
                <a:spcPts val="0"/>
              </a:spcAft>
              <a:buClr>
                <a:srgbClr val="EB220C"/>
              </a:buClr>
              <a:buSzPts val="2214"/>
              <a:buChar char="○"/>
              <a:defRPr/>
            </a:lvl2pPr>
            <a:lvl3pPr marL="685800" lvl="2" indent="-184595" algn="l" rtl="0">
              <a:lnSpc>
                <a:spcPct val="90000"/>
              </a:lnSpc>
              <a:spcBef>
                <a:spcPts val="2250"/>
              </a:spcBef>
              <a:spcAft>
                <a:spcPts val="0"/>
              </a:spcAft>
              <a:buClr>
                <a:srgbClr val="EB220C"/>
              </a:buClr>
              <a:buSzPts val="2214"/>
              <a:buChar char="■"/>
              <a:defRPr/>
            </a:lvl3pPr>
            <a:lvl4pPr marL="914400" lvl="3" indent="-184595" algn="l" rtl="0">
              <a:lnSpc>
                <a:spcPct val="90000"/>
              </a:lnSpc>
              <a:spcBef>
                <a:spcPts val="2250"/>
              </a:spcBef>
              <a:spcAft>
                <a:spcPts val="0"/>
              </a:spcAft>
              <a:buClr>
                <a:srgbClr val="EB220C"/>
              </a:buClr>
              <a:buSzPts val="2214"/>
              <a:buChar char="●"/>
              <a:defRPr/>
            </a:lvl4pPr>
            <a:lvl5pPr marL="1143000" lvl="4" indent="-184595" algn="l" rtl="0">
              <a:lnSpc>
                <a:spcPct val="90000"/>
              </a:lnSpc>
              <a:spcBef>
                <a:spcPts val="2250"/>
              </a:spcBef>
              <a:spcAft>
                <a:spcPts val="0"/>
              </a:spcAft>
              <a:buClr>
                <a:srgbClr val="EB220C"/>
              </a:buClr>
              <a:buSzPts val="2214"/>
              <a:buChar char="○"/>
              <a:defRPr/>
            </a:lvl5pPr>
            <a:lvl6pPr marL="1371600" lvl="5" indent="-184595" algn="l" rtl="0">
              <a:lnSpc>
                <a:spcPct val="90000"/>
              </a:lnSpc>
              <a:spcBef>
                <a:spcPts val="2250"/>
              </a:spcBef>
              <a:spcAft>
                <a:spcPts val="0"/>
              </a:spcAft>
              <a:buClr>
                <a:srgbClr val="EB220C"/>
              </a:buClr>
              <a:buSzPts val="2214"/>
              <a:buChar char="■"/>
              <a:defRPr/>
            </a:lvl6pPr>
            <a:lvl7pPr marL="1600200" lvl="6" indent="-184595" algn="l" rtl="0">
              <a:lnSpc>
                <a:spcPct val="90000"/>
              </a:lnSpc>
              <a:spcBef>
                <a:spcPts val="2250"/>
              </a:spcBef>
              <a:spcAft>
                <a:spcPts val="0"/>
              </a:spcAft>
              <a:buClr>
                <a:srgbClr val="EB220C"/>
              </a:buClr>
              <a:buSzPts val="2214"/>
              <a:buChar char="●"/>
              <a:defRPr/>
            </a:lvl7pPr>
            <a:lvl8pPr marL="1828800" lvl="7" indent="-184595" algn="l" rtl="0">
              <a:lnSpc>
                <a:spcPct val="90000"/>
              </a:lnSpc>
              <a:spcBef>
                <a:spcPts val="2250"/>
              </a:spcBef>
              <a:spcAft>
                <a:spcPts val="0"/>
              </a:spcAft>
              <a:buClr>
                <a:srgbClr val="EB220C"/>
              </a:buClr>
              <a:buSzPts val="2214"/>
              <a:buChar char="○"/>
              <a:defRPr/>
            </a:lvl8pPr>
            <a:lvl9pPr marL="2057400" lvl="8" indent="-184595" algn="l" rtl="0">
              <a:lnSpc>
                <a:spcPct val="90000"/>
              </a:lnSpc>
              <a:spcBef>
                <a:spcPts val="2250"/>
              </a:spcBef>
              <a:spcAft>
                <a:spcPts val="0"/>
              </a:spcAft>
              <a:buClr>
                <a:srgbClr val="EB220C"/>
              </a:buClr>
              <a:buSzPts val="2214"/>
              <a:buChar char="■"/>
              <a:defRPr/>
            </a:lvl9pPr>
          </a:lstStyle>
          <a:p>
            <a:endParaRPr/>
          </a:p>
        </p:txBody>
      </p:sp>
      <p:sp>
        <p:nvSpPr>
          <p:cNvPr id="159" name="Google Shape;159;p35"/>
          <p:cNvSpPr txBox="1">
            <a:spLocks noGrp="1"/>
          </p:cNvSpPr>
          <p:nvPr>
            <p:ph type="sldNum" idx="12"/>
          </p:nvPr>
        </p:nvSpPr>
        <p:spPr>
          <a:xfrm>
            <a:off x="6000750" y="6212309"/>
            <a:ext cx="184200" cy="518091"/>
          </a:xfrm>
          <a:prstGeom prst="rect">
            <a:avLst/>
          </a:prstGeom>
          <a:noFill/>
          <a:ln>
            <a:noFill/>
          </a:ln>
        </p:spPr>
        <p:txBody>
          <a:bodyPr spcFirstLastPara="1" wrap="square" lIns="50800" tIns="50800" rIns="50800" bIns="50800" anchor="b" anchorCtr="0">
            <a:spAutoFit/>
          </a:bodyPr>
          <a:lstStyle>
            <a:lvl1pPr marL="0" lvl="0" indent="0" algn="ctr" rtl="0">
              <a:lnSpc>
                <a:spcPct val="100000"/>
              </a:lnSpc>
              <a:spcBef>
                <a:spcPts val="0"/>
              </a:spcBef>
              <a:spcAft>
                <a:spcPts val="0"/>
              </a:spcAft>
              <a:buClr>
                <a:srgbClr val="000000"/>
              </a:buClr>
              <a:buSzPts val="1800"/>
              <a:buFont typeface="Helvetica Neue"/>
              <a:buNone/>
              <a:defRPr sz="900">
                <a:solidFill>
                  <a:srgbClr val="000000"/>
                </a:solidFill>
              </a:defRPr>
            </a:lvl1pPr>
            <a:lvl2pPr marL="0" lvl="1" indent="0" algn="ctr" rtl="0">
              <a:lnSpc>
                <a:spcPct val="100000"/>
              </a:lnSpc>
              <a:spcBef>
                <a:spcPts val="0"/>
              </a:spcBef>
              <a:spcAft>
                <a:spcPts val="0"/>
              </a:spcAft>
              <a:buClr>
                <a:srgbClr val="000000"/>
              </a:buClr>
              <a:buSzPts val="1800"/>
              <a:buFont typeface="Helvetica Neue"/>
              <a:buNone/>
              <a:defRPr sz="900">
                <a:solidFill>
                  <a:srgbClr val="000000"/>
                </a:solidFill>
              </a:defRPr>
            </a:lvl2pPr>
            <a:lvl3pPr marL="0" lvl="2" indent="0" algn="ctr" rtl="0">
              <a:lnSpc>
                <a:spcPct val="100000"/>
              </a:lnSpc>
              <a:spcBef>
                <a:spcPts val="0"/>
              </a:spcBef>
              <a:spcAft>
                <a:spcPts val="0"/>
              </a:spcAft>
              <a:buClr>
                <a:srgbClr val="000000"/>
              </a:buClr>
              <a:buSzPts val="1800"/>
              <a:buFont typeface="Helvetica Neue"/>
              <a:buNone/>
              <a:defRPr sz="900">
                <a:solidFill>
                  <a:srgbClr val="000000"/>
                </a:solidFill>
              </a:defRPr>
            </a:lvl3pPr>
            <a:lvl4pPr marL="0" lvl="3" indent="0" algn="ctr" rtl="0">
              <a:lnSpc>
                <a:spcPct val="100000"/>
              </a:lnSpc>
              <a:spcBef>
                <a:spcPts val="0"/>
              </a:spcBef>
              <a:spcAft>
                <a:spcPts val="0"/>
              </a:spcAft>
              <a:buClr>
                <a:srgbClr val="000000"/>
              </a:buClr>
              <a:buSzPts val="1800"/>
              <a:buFont typeface="Helvetica Neue"/>
              <a:buNone/>
              <a:defRPr sz="900">
                <a:solidFill>
                  <a:srgbClr val="000000"/>
                </a:solidFill>
              </a:defRPr>
            </a:lvl4pPr>
            <a:lvl5pPr marL="0" lvl="4" indent="0" algn="ctr" rtl="0">
              <a:lnSpc>
                <a:spcPct val="100000"/>
              </a:lnSpc>
              <a:spcBef>
                <a:spcPts val="0"/>
              </a:spcBef>
              <a:spcAft>
                <a:spcPts val="0"/>
              </a:spcAft>
              <a:buClr>
                <a:srgbClr val="000000"/>
              </a:buClr>
              <a:buSzPts val="1800"/>
              <a:buFont typeface="Helvetica Neue"/>
              <a:buNone/>
              <a:defRPr sz="900">
                <a:solidFill>
                  <a:srgbClr val="000000"/>
                </a:solidFill>
              </a:defRPr>
            </a:lvl5pPr>
            <a:lvl6pPr marL="0" lvl="5" indent="0" algn="ctr" rtl="0">
              <a:lnSpc>
                <a:spcPct val="100000"/>
              </a:lnSpc>
              <a:spcBef>
                <a:spcPts val="0"/>
              </a:spcBef>
              <a:spcAft>
                <a:spcPts val="0"/>
              </a:spcAft>
              <a:buClr>
                <a:srgbClr val="000000"/>
              </a:buClr>
              <a:buSzPts val="1800"/>
              <a:buFont typeface="Helvetica Neue"/>
              <a:buNone/>
              <a:defRPr sz="900">
                <a:solidFill>
                  <a:srgbClr val="000000"/>
                </a:solidFill>
              </a:defRPr>
            </a:lvl6pPr>
            <a:lvl7pPr marL="0" lvl="6" indent="0" algn="ctr" rtl="0">
              <a:lnSpc>
                <a:spcPct val="100000"/>
              </a:lnSpc>
              <a:spcBef>
                <a:spcPts val="0"/>
              </a:spcBef>
              <a:spcAft>
                <a:spcPts val="0"/>
              </a:spcAft>
              <a:buClr>
                <a:srgbClr val="000000"/>
              </a:buClr>
              <a:buSzPts val="1800"/>
              <a:buFont typeface="Helvetica Neue"/>
              <a:buNone/>
              <a:defRPr sz="900">
                <a:solidFill>
                  <a:srgbClr val="000000"/>
                </a:solidFill>
              </a:defRPr>
            </a:lvl7pPr>
            <a:lvl8pPr marL="0" lvl="7" indent="0" algn="ctr" rtl="0">
              <a:lnSpc>
                <a:spcPct val="100000"/>
              </a:lnSpc>
              <a:spcBef>
                <a:spcPts val="0"/>
              </a:spcBef>
              <a:spcAft>
                <a:spcPts val="0"/>
              </a:spcAft>
              <a:buClr>
                <a:srgbClr val="000000"/>
              </a:buClr>
              <a:buSzPts val="1800"/>
              <a:buFont typeface="Helvetica Neue"/>
              <a:buNone/>
              <a:defRPr sz="900">
                <a:solidFill>
                  <a:srgbClr val="000000"/>
                </a:solidFill>
              </a:defRPr>
            </a:lvl8pPr>
            <a:lvl9pPr marL="0" lvl="8" indent="0" algn="ctr" rtl="0">
              <a:lnSpc>
                <a:spcPct val="100000"/>
              </a:lnSpc>
              <a:spcBef>
                <a:spcPts val="0"/>
              </a:spcBef>
              <a:spcAft>
                <a:spcPts val="0"/>
              </a:spcAft>
              <a:buClr>
                <a:srgbClr val="000000"/>
              </a:buClr>
              <a:buSzPts val="1800"/>
              <a:buFont typeface="Helvetica Neue"/>
              <a:buNone/>
              <a:defRPr sz="900">
                <a:solidFill>
                  <a:srgbClr val="000000"/>
                </a:solidFill>
              </a:defRPr>
            </a:lvl9pPr>
          </a:lstStyle>
          <a:p>
            <a:fld id="{00000000-1234-1234-1234-123412341234}" type="slidenum">
              <a:rPr lang="nl-NL" smtClean="0"/>
              <a:pPr/>
              <a:t>‹#›</a:t>
            </a:fld>
            <a:endParaRPr lang="nl-NL" sz="1350">
              <a:solidFill>
                <a:schemeClr val="dk2"/>
              </a:solidFill>
            </a:endParaRPr>
          </a:p>
        </p:txBody>
      </p:sp>
    </p:spTree>
    <p:extLst>
      <p:ext uri="{BB962C8B-B14F-4D97-AF65-F5344CB8AC3E}">
        <p14:creationId xmlns:p14="http://schemas.microsoft.com/office/powerpoint/2010/main" val="18462635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mp; Bullets 5">
  <p:cSld name="Title &amp; Bullets 5">
    <p:spTree>
      <p:nvGrpSpPr>
        <p:cNvPr id="1" name="Shape 160"/>
        <p:cNvGrpSpPr/>
        <p:nvPr/>
      </p:nvGrpSpPr>
      <p:grpSpPr>
        <a:xfrm>
          <a:off x="0" y="0"/>
          <a:ext cx="0" cy="0"/>
          <a:chOff x="0" y="0"/>
          <a:chExt cx="0" cy="0"/>
        </a:xfrm>
      </p:grpSpPr>
      <p:sp>
        <p:nvSpPr>
          <p:cNvPr id="161" name="Google Shape;161;p36"/>
          <p:cNvSpPr txBox="1">
            <a:spLocks noGrp="1"/>
          </p:cNvSpPr>
          <p:nvPr>
            <p:ph type="title"/>
          </p:nvPr>
        </p:nvSpPr>
        <p:spPr>
          <a:xfrm>
            <a:off x="603250" y="539750"/>
            <a:ext cx="10985550" cy="716550"/>
          </a:xfrm>
          <a:prstGeom prst="rect">
            <a:avLst/>
          </a:prstGeom>
          <a:noFill/>
          <a:ln>
            <a:noFill/>
          </a:ln>
        </p:spPr>
        <p:txBody>
          <a:bodyPr spcFirstLastPara="1" wrap="square" lIns="50800" tIns="50800" rIns="50800" bIns="50800" anchor="t" anchorCtr="0">
            <a:normAutofit/>
          </a:bodyPr>
          <a:lstStyle>
            <a:lvl1pPr lvl="0" algn="l" rtl="0">
              <a:lnSpc>
                <a:spcPct val="80000"/>
              </a:lnSpc>
              <a:spcBef>
                <a:spcPts val="0"/>
              </a:spcBef>
              <a:spcAft>
                <a:spcPts val="0"/>
              </a:spcAft>
              <a:buClr>
                <a:srgbClr val="000000"/>
              </a:buClr>
              <a:buSzPts val="1800"/>
              <a:buNone/>
              <a:defRPr/>
            </a:lvl1pPr>
            <a:lvl2pPr lvl="1" algn="l" rtl="0">
              <a:lnSpc>
                <a:spcPct val="80000"/>
              </a:lnSpc>
              <a:spcBef>
                <a:spcPts val="0"/>
              </a:spcBef>
              <a:spcAft>
                <a:spcPts val="0"/>
              </a:spcAft>
              <a:buClr>
                <a:srgbClr val="000000"/>
              </a:buClr>
              <a:buSzPts val="1800"/>
              <a:buNone/>
              <a:defRPr/>
            </a:lvl2pPr>
            <a:lvl3pPr lvl="2" algn="l" rtl="0">
              <a:lnSpc>
                <a:spcPct val="80000"/>
              </a:lnSpc>
              <a:spcBef>
                <a:spcPts val="0"/>
              </a:spcBef>
              <a:spcAft>
                <a:spcPts val="0"/>
              </a:spcAft>
              <a:buClr>
                <a:srgbClr val="000000"/>
              </a:buClr>
              <a:buSzPts val="1800"/>
              <a:buNone/>
              <a:defRPr/>
            </a:lvl3pPr>
            <a:lvl4pPr lvl="3" algn="l" rtl="0">
              <a:lnSpc>
                <a:spcPct val="80000"/>
              </a:lnSpc>
              <a:spcBef>
                <a:spcPts val="0"/>
              </a:spcBef>
              <a:spcAft>
                <a:spcPts val="0"/>
              </a:spcAft>
              <a:buClr>
                <a:srgbClr val="000000"/>
              </a:buClr>
              <a:buSzPts val="1800"/>
              <a:buNone/>
              <a:defRPr/>
            </a:lvl4pPr>
            <a:lvl5pPr lvl="4" algn="l" rtl="0">
              <a:lnSpc>
                <a:spcPct val="80000"/>
              </a:lnSpc>
              <a:spcBef>
                <a:spcPts val="0"/>
              </a:spcBef>
              <a:spcAft>
                <a:spcPts val="0"/>
              </a:spcAft>
              <a:buClr>
                <a:srgbClr val="000000"/>
              </a:buClr>
              <a:buSzPts val="1800"/>
              <a:buNone/>
              <a:defRPr/>
            </a:lvl5pPr>
            <a:lvl6pPr lvl="5" algn="l" rtl="0">
              <a:lnSpc>
                <a:spcPct val="80000"/>
              </a:lnSpc>
              <a:spcBef>
                <a:spcPts val="0"/>
              </a:spcBef>
              <a:spcAft>
                <a:spcPts val="0"/>
              </a:spcAft>
              <a:buClr>
                <a:srgbClr val="000000"/>
              </a:buClr>
              <a:buSzPts val="1800"/>
              <a:buNone/>
              <a:defRPr/>
            </a:lvl6pPr>
            <a:lvl7pPr lvl="6" algn="l" rtl="0">
              <a:lnSpc>
                <a:spcPct val="80000"/>
              </a:lnSpc>
              <a:spcBef>
                <a:spcPts val="0"/>
              </a:spcBef>
              <a:spcAft>
                <a:spcPts val="0"/>
              </a:spcAft>
              <a:buClr>
                <a:srgbClr val="000000"/>
              </a:buClr>
              <a:buSzPts val="1800"/>
              <a:buNone/>
              <a:defRPr/>
            </a:lvl7pPr>
            <a:lvl8pPr lvl="7" algn="l" rtl="0">
              <a:lnSpc>
                <a:spcPct val="80000"/>
              </a:lnSpc>
              <a:spcBef>
                <a:spcPts val="0"/>
              </a:spcBef>
              <a:spcAft>
                <a:spcPts val="0"/>
              </a:spcAft>
              <a:buClr>
                <a:srgbClr val="000000"/>
              </a:buClr>
              <a:buSzPts val="1800"/>
              <a:buNone/>
              <a:defRPr/>
            </a:lvl8pPr>
            <a:lvl9pPr lvl="8" algn="l" rtl="0">
              <a:lnSpc>
                <a:spcPct val="80000"/>
              </a:lnSpc>
              <a:spcBef>
                <a:spcPts val="0"/>
              </a:spcBef>
              <a:spcAft>
                <a:spcPts val="0"/>
              </a:spcAft>
              <a:buClr>
                <a:srgbClr val="000000"/>
              </a:buClr>
              <a:buSzPts val="1800"/>
              <a:buNone/>
              <a:defRPr/>
            </a:lvl9pPr>
          </a:lstStyle>
          <a:p>
            <a:endParaRPr/>
          </a:p>
        </p:txBody>
      </p:sp>
      <p:sp>
        <p:nvSpPr>
          <p:cNvPr id="162" name="Google Shape;162;p36"/>
          <p:cNvSpPr txBox="1">
            <a:spLocks noGrp="1"/>
          </p:cNvSpPr>
          <p:nvPr>
            <p:ph type="body" idx="1"/>
          </p:nvPr>
        </p:nvSpPr>
        <p:spPr>
          <a:xfrm>
            <a:off x="603250" y="1186481"/>
            <a:ext cx="10985550" cy="467400"/>
          </a:xfrm>
          <a:prstGeom prst="rect">
            <a:avLst/>
          </a:prstGeom>
          <a:noFill/>
          <a:ln>
            <a:noFill/>
          </a:ln>
        </p:spPr>
        <p:txBody>
          <a:bodyPr spcFirstLastPara="1" wrap="square" lIns="45700" tIns="45700" rIns="45700" bIns="45700" anchor="t" anchorCtr="0">
            <a:normAutofit/>
          </a:bodyPr>
          <a:lstStyle>
            <a:lvl1pPr marL="228600" lvl="0" indent="-114300" algn="l" rtl="0">
              <a:lnSpc>
                <a:spcPct val="100000"/>
              </a:lnSpc>
              <a:spcBef>
                <a:spcPts val="0"/>
              </a:spcBef>
              <a:spcAft>
                <a:spcPts val="0"/>
              </a:spcAft>
              <a:buClr>
                <a:srgbClr val="000000"/>
              </a:buClr>
              <a:buSzPts val="5500"/>
              <a:buFont typeface="Helvetica Neue"/>
              <a:buNone/>
              <a:defRPr sz="2750" b="1">
                <a:solidFill>
                  <a:srgbClr val="000000"/>
                </a:solidFill>
              </a:defRPr>
            </a:lvl1pPr>
            <a:lvl2pPr marL="457200" lvl="1" indent="-184595" algn="l" rtl="0">
              <a:lnSpc>
                <a:spcPct val="90000"/>
              </a:lnSpc>
              <a:spcBef>
                <a:spcPts val="2250"/>
              </a:spcBef>
              <a:spcAft>
                <a:spcPts val="0"/>
              </a:spcAft>
              <a:buClr>
                <a:srgbClr val="EB220C"/>
              </a:buClr>
              <a:buSzPts val="2214"/>
              <a:buChar char="○"/>
              <a:defRPr/>
            </a:lvl2pPr>
            <a:lvl3pPr marL="685800" lvl="2" indent="-184595" algn="l" rtl="0">
              <a:lnSpc>
                <a:spcPct val="90000"/>
              </a:lnSpc>
              <a:spcBef>
                <a:spcPts val="2250"/>
              </a:spcBef>
              <a:spcAft>
                <a:spcPts val="0"/>
              </a:spcAft>
              <a:buClr>
                <a:srgbClr val="EB220C"/>
              </a:buClr>
              <a:buSzPts val="2214"/>
              <a:buChar char="■"/>
              <a:defRPr/>
            </a:lvl3pPr>
            <a:lvl4pPr marL="914400" lvl="3" indent="-184595" algn="l" rtl="0">
              <a:lnSpc>
                <a:spcPct val="90000"/>
              </a:lnSpc>
              <a:spcBef>
                <a:spcPts val="2250"/>
              </a:spcBef>
              <a:spcAft>
                <a:spcPts val="0"/>
              </a:spcAft>
              <a:buClr>
                <a:srgbClr val="EB220C"/>
              </a:buClr>
              <a:buSzPts val="2214"/>
              <a:buChar char="●"/>
              <a:defRPr/>
            </a:lvl4pPr>
            <a:lvl5pPr marL="1143000" lvl="4" indent="-184595" algn="l" rtl="0">
              <a:lnSpc>
                <a:spcPct val="90000"/>
              </a:lnSpc>
              <a:spcBef>
                <a:spcPts val="2250"/>
              </a:spcBef>
              <a:spcAft>
                <a:spcPts val="0"/>
              </a:spcAft>
              <a:buClr>
                <a:srgbClr val="EB220C"/>
              </a:buClr>
              <a:buSzPts val="2214"/>
              <a:buChar char="○"/>
              <a:defRPr/>
            </a:lvl5pPr>
            <a:lvl6pPr marL="1371600" lvl="5" indent="-184595" algn="l" rtl="0">
              <a:lnSpc>
                <a:spcPct val="90000"/>
              </a:lnSpc>
              <a:spcBef>
                <a:spcPts val="2250"/>
              </a:spcBef>
              <a:spcAft>
                <a:spcPts val="0"/>
              </a:spcAft>
              <a:buClr>
                <a:srgbClr val="EB220C"/>
              </a:buClr>
              <a:buSzPts val="2214"/>
              <a:buChar char="■"/>
              <a:defRPr/>
            </a:lvl6pPr>
            <a:lvl7pPr marL="1600200" lvl="6" indent="-184595" algn="l" rtl="0">
              <a:lnSpc>
                <a:spcPct val="90000"/>
              </a:lnSpc>
              <a:spcBef>
                <a:spcPts val="2250"/>
              </a:spcBef>
              <a:spcAft>
                <a:spcPts val="0"/>
              </a:spcAft>
              <a:buClr>
                <a:srgbClr val="EB220C"/>
              </a:buClr>
              <a:buSzPts val="2214"/>
              <a:buChar char="●"/>
              <a:defRPr/>
            </a:lvl7pPr>
            <a:lvl8pPr marL="1828800" lvl="7" indent="-184595" algn="l" rtl="0">
              <a:lnSpc>
                <a:spcPct val="90000"/>
              </a:lnSpc>
              <a:spcBef>
                <a:spcPts val="2250"/>
              </a:spcBef>
              <a:spcAft>
                <a:spcPts val="0"/>
              </a:spcAft>
              <a:buClr>
                <a:srgbClr val="EB220C"/>
              </a:buClr>
              <a:buSzPts val="2214"/>
              <a:buChar char="○"/>
              <a:defRPr/>
            </a:lvl8pPr>
            <a:lvl9pPr marL="2057400" lvl="8" indent="-184595" algn="l" rtl="0">
              <a:lnSpc>
                <a:spcPct val="90000"/>
              </a:lnSpc>
              <a:spcBef>
                <a:spcPts val="2250"/>
              </a:spcBef>
              <a:spcAft>
                <a:spcPts val="0"/>
              </a:spcAft>
              <a:buClr>
                <a:srgbClr val="EB220C"/>
              </a:buClr>
              <a:buSzPts val="2214"/>
              <a:buChar char="■"/>
              <a:defRPr/>
            </a:lvl9pPr>
          </a:lstStyle>
          <a:p>
            <a:endParaRPr/>
          </a:p>
        </p:txBody>
      </p:sp>
      <p:sp>
        <p:nvSpPr>
          <p:cNvPr id="163" name="Google Shape;163;p36"/>
          <p:cNvSpPr txBox="1">
            <a:spLocks noGrp="1"/>
          </p:cNvSpPr>
          <p:nvPr>
            <p:ph type="body" idx="2"/>
          </p:nvPr>
        </p:nvSpPr>
        <p:spPr>
          <a:xfrm>
            <a:off x="603250" y="2124252"/>
            <a:ext cx="10985550" cy="4128000"/>
          </a:xfrm>
          <a:prstGeom prst="rect">
            <a:avLst/>
          </a:prstGeom>
          <a:noFill/>
          <a:ln>
            <a:noFill/>
          </a:ln>
        </p:spPr>
        <p:txBody>
          <a:bodyPr spcFirstLastPara="1" wrap="square" lIns="50800" tIns="50800" rIns="50800" bIns="50800" anchor="t" anchorCtr="0">
            <a:normAutofit/>
          </a:bodyPr>
          <a:lstStyle>
            <a:lvl1pPr marL="228600" lvl="0" indent="-184595" algn="l" rtl="0">
              <a:lnSpc>
                <a:spcPct val="90000"/>
              </a:lnSpc>
              <a:spcBef>
                <a:spcPts val="2250"/>
              </a:spcBef>
              <a:spcAft>
                <a:spcPts val="0"/>
              </a:spcAft>
              <a:buClr>
                <a:srgbClr val="EB220C"/>
              </a:buClr>
              <a:buSzPts val="2214"/>
              <a:buChar char="●"/>
              <a:defRPr/>
            </a:lvl1pPr>
            <a:lvl2pPr marL="457200" lvl="1" indent="-184595" algn="l" rtl="0">
              <a:lnSpc>
                <a:spcPct val="90000"/>
              </a:lnSpc>
              <a:spcBef>
                <a:spcPts val="2250"/>
              </a:spcBef>
              <a:spcAft>
                <a:spcPts val="0"/>
              </a:spcAft>
              <a:buClr>
                <a:srgbClr val="EB220C"/>
              </a:buClr>
              <a:buSzPts val="2214"/>
              <a:buChar char="○"/>
              <a:defRPr/>
            </a:lvl2pPr>
            <a:lvl3pPr marL="685800" lvl="2" indent="-184595" algn="l" rtl="0">
              <a:lnSpc>
                <a:spcPct val="90000"/>
              </a:lnSpc>
              <a:spcBef>
                <a:spcPts val="2250"/>
              </a:spcBef>
              <a:spcAft>
                <a:spcPts val="0"/>
              </a:spcAft>
              <a:buClr>
                <a:srgbClr val="EB220C"/>
              </a:buClr>
              <a:buSzPts val="2214"/>
              <a:buChar char="■"/>
              <a:defRPr/>
            </a:lvl3pPr>
            <a:lvl4pPr marL="914400" lvl="3" indent="-184595" algn="l" rtl="0">
              <a:lnSpc>
                <a:spcPct val="90000"/>
              </a:lnSpc>
              <a:spcBef>
                <a:spcPts val="2250"/>
              </a:spcBef>
              <a:spcAft>
                <a:spcPts val="0"/>
              </a:spcAft>
              <a:buClr>
                <a:srgbClr val="EB220C"/>
              </a:buClr>
              <a:buSzPts val="2214"/>
              <a:buChar char="●"/>
              <a:defRPr/>
            </a:lvl4pPr>
            <a:lvl5pPr marL="1143000" lvl="4" indent="-184595" algn="l" rtl="0">
              <a:lnSpc>
                <a:spcPct val="90000"/>
              </a:lnSpc>
              <a:spcBef>
                <a:spcPts val="2250"/>
              </a:spcBef>
              <a:spcAft>
                <a:spcPts val="0"/>
              </a:spcAft>
              <a:buClr>
                <a:srgbClr val="EB220C"/>
              </a:buClr>
              <a:buSzPts val="2214"/>
              <a:buChar char="○"/>
              <a:defRPr/>
            </a:lvl5pPr>
            <a:lvl6pPr marL="1371600" lvl="5" indent="-184595" algn="l" rtl="0">
              <a:lnSpc>
                <a:spcPct val="90000"/>
              </a:lnSpc>
              <a:spcBef>
                <a:spcPts val="2250"/>
              </a:spcBef>
              <a:spcAft>
                <a:spcPts val="0"/>
              </a:spcAft>
              <a:buClr>
                <a:srgbClr val="EB220C"/>
              </a:buClr>
              <a:buSzPts val="2214"/>
              <a:buChar char="■"/>
              <a:defRPr/>
            </a:lvl6pPr>
            <a:lvl7pPr marL="1600200" lvl="6" indent="-184595" algn="l" rtl="0">
              <a:lnSpc>
                <a:spcPct val="90000"/>
              </a:lnSpc>
              <a:spcBef>
                <a:spcPts val="2250"/>
              </a:spcBef>
              <a:spcAft>
                <a:spcPts val="0"/>
              </a:spcAft>
              <a:buClr>
                <a:srgbClr val="EB220C"/>
              </a:buClr>
              <a:buSzPts val="2214"/>
              <a:buChar char="●"/>
              <a:defRPr/>
            </a:lvl7pPr>
            <a:lvl8pPr marL="1828800" lvl="7" indent="-184595" algn="l" rtl="0">
              <a:lnSpc>
                <a:spcPct val="90000"/>
              </a:lnSpc>
              <a:spcBef>
                <a:spcPts val="2250"/>
              </a:spcBef>
              <a:spcAft>
                <a:spcPts val="0"/>
              </a:spcAft>
              <a:buClr>
                <a:srgbClr val="EB220C"/>
              </a:buClr>
              <a:buSzPts val="2214"/>
              <a:buChar char="○"/>
              <a:defRPr/>
            </a:lvl8pPr>
            <a:lvl9pPr marL="2057400" lvl="8" indent="-184595" algn="l" rtl="0">
              <a:lnSpc>
                <a:spcPct val="90000"/>
              </a:lnSpc>
              <a:spcBef>
                <a:spcPts val="2250"/>
              </a:spcBef>
              <a:spcAft>
                <a:spcPts val="0"/>
              </a:spcAft>
              <a:buClr>
                <a:srgbClr val="EB220C"/>
              </a:buClr>
              <a:buSzPts val="2214"/>
              <a:buChar char="■"/>
              <a:defRPr/>
            </a:lvl9pPr>
          </a:lstStyle>
          <a:p>
            <a:endParaRPr/>
          </a:p>
        </p:txBody>
      </p:sp>
      <p:sp>
        <p:nvSpPr>
          <p:cNvPr id="164" name="Google Shape;164;p36"/>
          <p:cNvSpPr txBox="1">
            <a:spLocks noGrp="1"/>
          </p:cNvSpPr>
          <p:nvPr>
            <p:ph type="sldNum" idx="12"/>
          </p:nvPr>
        </p:nvSpPr>
        <p:spPr>
          <a:xfrm>
            <a:off x="6000750" y="6212309"/>
            <a:ext cx="184200" cy="518091"/>
          </a:xfrm>
          <a:prstGeom prst="rect">
            <a:avLst/>
          </a:prstGeom>
          <a:noFill/>
          <a:ln>
            <a:noFill/>
          </a:ln>
        </p:spPr>
        <p:txBody>
          <a:bodyPr spcFirstLastPara="1" wrap="square" lIns="50800" tIns="50800" rIns="50800" bIns="50800" anchor="b" anchorCtr="0">
            <a:spAutoFit/>
          </a:bodyPr>
          <a:lstStyle>
            <a:lvl1pPr marL="0" lvl="0" indent="0" algn="ctr" rtl="0">
              <a:lnSpc>
                <a:spcPct val="100000"/>
              </a:lnSpc>
              <a:spcBef>
                <a:spcPts val="0"/>
              </a:spcBef>
              <a:spcAft>
                <a:spcPts val="0"/>
              </a:spcAft>
              <a:buClr>
                <a:srgbClr val="000000"/>
              </a:buClr>
              <a:buSzPts val="1800"/>
              <a:buFont typeface="Helvetica Neue"/>
              <a:buNone/>
              <a:defRPr sz="900">
                <a:solidFill>
                  <a:srgbClr val="000000"/>
                </a:solidFill>
              </a:defRPr>
            </a:lvl1pPr>
            <a:lvl2pPr marL="0" lvl="1" indent="0" algn="ctr" rtl="0">
              <a:lnSpc>
                <a:spcPct val="100000"/>
              </a:lnSpc>
              <a:spcBef>
                <a:spcPts val="0"/>
              </a:spcBef>
              <a:spcAft>
                <a:spcPts val="0"/>
              </a:spcAft>
              <a:buClr>
                <a:srgbClr val="000000"/>
              </a:buClr>
              <a:buSzPts val="1800"/>
              <a:buFont typeface="Helvetica Neue"/>
              <a:buNone/>
              <a:defRPr sz="900">
                <a:solidFill>
                  <a:srgbClr val="000000"/>
                </a:solidFill>
              </a:defRPr>
            </a:lvl2pPr>
            <a:lvl3pPr marL="0" lvl="2" indent="0" algn="ctr" rtl="0">
              <a:lnSpc>
                <a:spcPct val="100000"/>
              </a:lnSpc>
              <a:spcBef>
                <a:spcPts val="0"/>
              </a:spcBef>
              <a:spcAft>
                <a:spcPts val="0"/>
              </a:spcAft>
              <a:buClr>
                <a:srgbClr val="000000"/>
              </a:buClr>
              <a:buSzPts val="1800"/>
              <a:buFont typeface="Helvetica Neue"/>
              <a:buNone/>
              <a:defRPr sz="900">
                <a:solidFill>
                  <a:srgbClr val="000000"/>
                </a:solidFill>
              </a:defRPr>
            </a:lvl3pPr>
            <a:lvl4pPr marL="0" lvl="3" indent="0" algn="ctr" rtl="0">
              <a:lnSpc>
                <a:spcPct val="100000"/>
              </a:lnSpc>
              <a:spcBef>
                <a:spcPts val="0"/>
              </a:spcBef>
              <a:spcAft>
                <a:spcPts val="0"/>
              </a:spcAft>
              <a:buClr>
                <a:srgbClr val="000000"/>
              </a:buClr>
              <a:buSzPts val="1800"/>
              <a:buFont typeface="Helvetica Neue"/>
              <a:buNone/>
              <a:defRPr sz="900">
                <a:solidFill>
                  <a:srgbClr val="000000"/>
                </a:solidFill>
              </a:defRPr>
            </a:lvl4pPr>
            <a:lvl5pPr marL="0" lvl="4" indent="0" algn="ctr" rtl="0">
              <a:lnSpc>
                <a:spcPct val="100000"/>
              </a:lnSpc>
              <a:spcBef>
                <a:spcPts val="0"/>
              </a:spcBef>
              <a:spcAft>
                <a:spcPts val="0"/>
              </a:spcAft>
              <a:buClr>
                <a:srgbClr val="000000"/>
              </a:buClr>
              <a:buSzPts val="1800"/>
              <a:buFont typeface="Helvetica Neue"/>
              <a:buNone/>
              <a:defRPr sz="900">
                <a:solidFill>
                  <a:srgbClr val="000000"/>
                </a:solidFill>
              </a:defRPr>
            </a:lvl5pPr>
            <a:lvl6pPr marL="0" lvl="5" indent="0" algn="ctr" rtl="0">
              <a:lnSpc>
                <a:spcPct val="100000"/>
              </a:lnSpc>
              <a:spcBef>
                <a:spcPts val="0"/>
              </a:spcBef>
              <a:spcAft>
                <a:spcPts val="0"/>
              </a:spcAft>
              <a:buClr>
                <a:srgbClr val="000000"/>
              </a:buClr>
              <a:buSzPts val="1800"/>
              <a:buFont typeface="Helvetica Neue"/>
              <a:buNone/>
              <a:defRPr sz="900">
                <a:solidFill>
                  <a:srgbClr val="000000"/>
                </a:solidFill>
              </a:defRPr>
            </a:lvl6pPr>
            <a:lvl7pPr marL="0" lvl="6" indent="0" algn="ctr" rtl="0">
              <a:lnSpc>
                <a:spcPct val="100000"/>
              </a:lnSpc>
              <a:spcBef>
                <a:spcPts val="0"/>
              </a:spcBef>
              <a:spcAft>
                <a:spcPts val="0"/>
              </a:spcAft>
              <a:buClr>
                <a:srgbClr val="000000"/>
              </a:buClr>
              <a:buSzPts val="1800"/>
              <a:buFont typeface="Helvetica Neue"/>
              <a:buNone/>
              <a:defRPr sz="900">
                <a:solidFill>
                  <a:srgbClr val="000000"/>
                </a:solidFill>
              </a:defRPr>
            </a:lvl7pPr>
            <a:lvl8pPr marL="0" lvl="7" indent="0" algn="ctr" rtl="0">
              <a:lnSpc>
                <a:spcPct val="100000"/>
              </a:lnSpc>
              <a:spcBef>
                <a:spcPts val="0"/>
              </a:spcBef>
              <a:spcAft>
                <a:spcPts val="0"/>
              </a:spcAft>
              <a:buClr>
                <a:srgbClr val="000000"/>
              </a:buClr>
              <a:buSzPts val="1800"/>
              <a:buFont typeface="Helvetica Neue"/>
              <a:buNone/>
              <a:defRPr sz="900">
                <a:solidFill>
                  <a:srgbClr val="000000"/>
                </a:solidFill>
              </a:defRPr>
            </a:lvl8pPr>
            <a:lvl9pPr marL="0" lvl="8" indent="0" algn="ctr" rtl="0">
              <a:lnSpc>
                <a:spcPct val="100000"/>
              </a:lnSpc>
              <a:spcBef>
                <a:spcPts val="0"/>
              </a:spcBef>
              <a:spcAft>
                <a:spcPts val="0"/>
              </a:spcAft>
              <a:buClr>
                <a:srgbClr val="000000"/>
              </a:buClr>
              <a:buSzPts val="1800"/>
              <a:buFont typeface="Helvetica Neue"/>
              <a:buNone/>
              <a:defRPr sz="900">
                <a:solidFill>
                  <a:srgbClr val="000000"/>
                </a:solidFill>
              </a:defRPr>
            </a:lvl9pPr>
          </a:lstStyle>
          <a:p>
            <a:fld id="{00000000-1234-1234-1234-123412341234}" type="slidenum">
              <a:rPr lang="nl-NL" smtClean="0"/>
              <a:pPr/>
              <a:t>‹#›</a:t>
            </a:fld>
            <a:endParaRPr lang="nl-NL" sz="1350">
              <a:solidFill>
                <a:schemeClr val="dk2"/>
              </a:solidFill>
            </a:endParaRPr>
          </a:p>
        </p:txBody>
      </p:sp>
    </p:spTree>
    <p:extLst>
      <p:ext uri="{BB962C8B-B14F-4D97-AF65-F5344CB8AC3E}">
        <p14:creationId xmlns:p14="http://schemas.microsoft.com/office/powerpoint/2010/main" val="39249360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mp; Bullets 6">
  <p:cSld name="Title &amp; Bullets 6">
    <p:spTree>
      <p:nvGrpSpPr>
        <p:cNvPr id="1" name="Shape 165"/>
        <p:cNvGrpSpPr/>
        <p:nvPr/>
      </p:nvGrpSpPr>
      <p:grpSpPr>
        <a:xfrm>
          <a:off x="0" y="0"/>
          <a:ext cx="0" cy="0"/>
          <a:chOff x="0" y="0"/>
          <a:chExt cx="0" cy="0"/>
        </a:xfrm>
      </p:grpSpPr>
      <p:sp>
        <p:nvSpPr>
          <p:cNvPr id="166" name="Google Shape;166;p37"/>
          <p:cNvSpPr txBox="1">
            <a:spLocks noGrp="1"/>
          </p:cNvSpPr>
          <p:nvPr>
            <p:ph type="title"/>
          </p:nvPr>
        </p:nvSpPr>
        <p:spPr>
          <a:xfrm>
            <a:off x="603250" y="539750"/>
            <a:ext cx="10985550" cy="716550"/>
          </a:xfrm>
          <a:prstGeom prst="rect">
            <a:avLst/>
          </a:prstGeom>
          <a:noFill/>
          <a:ln>
            <a:noFill/>
          </a:ln>
        </p:spPr>
        <p:txBody>
          <a:bodyPr spcFirstLastPara="1" wrap="square" lIns="50800" tIns="50800" rIns="50800" bIns="50800" anchor="t" anchorCtr="0">
            <a:normAutofit/>
          </a:bodyPr>
          <a:lstStyle>
            <a:lvl1pPr lvl="0" algn="l" rtl="0">
              <a:lnSpc>
                <a:spcPct val="80000"/>
              </a:lnSpc>
              <a:spcBef>
                <a:spcPts val="0"/>
              </a:spcBef>
              <a:spcAft>
                <a:spcPts val="0"/>
              </a:spcAft>
              <a:buClr>
                <a:srgbClr val="000000"/>
              </a:buClr>
              <a:buSzPts val="1800"/>
              <a:buNone/>
              <a:defRPr/>
            </a:lvl1pPr>
            <a:lvl2pPr lvl="1" algn="l" rtl="0">
              <a:lnSpc>
                <a:spcPct val="80000"/>
              </a:lnSpc>
              <a:spcBef>
                <a:spcPts val="0"/>
              </a:spcBef>
              <a:spcAft>
                <a:spcPts val="0"/>
              </a:spcAft>
              <a:buClr>
                <a:srgbClr val="000000"/>
              </a:buClr>
              <a:buSzPts val="1800"/>
              <a:buNone/>
              <a:defRPr/>
            </a:lvl2pPr>
            <a:lvl3pPr lvl="2" algn="l" rtl="0">
              <a:lnSpc>
                <a:spcPct val="80000"/>
              </a:lnSpc>
              <a:spcBef>
                <a:spcPts val="0"/>
              </a:spcBef>
              <a:spcAft>
                <a:spcPts val="0"/>
              </a:spcAft>
              <a:buClr>
                <a:srgbClr val="000000"/>
              </a:buClr>
              <a:buSzPts val="1800"/>
              <a:buNone/>
              <a:defRPr/>
            </a:lvl3pPr>
            <a:lvl4pPr lvl="3" algn="l" rtl="0">
              <a:lnSpc>
                <a:spcPct val="80000"/>
              </a:lnSpc>
              <a:spcBef>
                <a:spcPts val="0"/>
              </a:spcBef>
              <a:spcAft>
                <a:spcPts val="0"/>
              </a:spcAft>
              <a:buClr>
                <a:srgbClr val="000000"/>
              </a:buClr>
              <a:buSzPts val="1800"/>
              <a:buNone/>
              <a:defRPr/>
            </a:lvl4pPr>
            <a:lvl5pPr lvl="4" algn="l" rtl="0">
              <a:lnSpc>
                <a:spcPct val="80000"/>
              </a:lnSpc>
              <a:spcBef>
                <a:spcPts val="0"/>
              </a:spcBef>
              <a:spcAft>
                <a:spcPts val="0"/>
              </a:spcAft>
              <a:buClr>
                <a:srgbClr val="000000"/>
              </a:buClr>
              <a:buSzPts val="1800"/>
              <a:buNone/>
              <a:defRPr/>
            </a:lvl5pPr>
            <a:lvl6pPr lvl="5" algn="l" rtl="0">
              <a:lnSpc>
                <a:spcPct val="80000"/>
              </a:lnSpc>
              <a:spcBef>
                <a:spcPts val="0"/>
              </a:spcBef>
              <a:spcAft>
                <a:spcPts val="0"/>
              </a:spcAft>
              <a:buClr>
                <a:srgbClr val="000000"/>
              </a:buClr>
              <a:buSzPts val="1800"/>
              <a:buNone/>
              <a:defRPr/>
            </a:lvl6pPr>
            <a:lvl7pPr lvl="6" algn="l" rtl="0">
              <a:lnSpc>
                <a:spcPct val="80000"/>
              </a:lnSpc>
              <a:spcBef>
                <a:spcPts val="0"/>
              </a:spcBef>
              <a:spcAft>
                <a:spcPts val="0"/>
              </a:spcAft>
              <a:buClr>
                <a:srgbClr val="000000"/>
              </a:buClr>
              <a:buSzPts val="1800"/>
              <a:buNone/>
              <a:defRPr/>
            </a:lvl7pPr>
            <a:lvl8pPr lvl="7" algn="l" rtl="0">
              <a:lnSpc>
                <a:spcPct val="80000"/>
              </a:lnSpc>
              <a:spcBef>
                <a:spcPts val="0"/>
              </a:spcBef>
              <a:spcAft>
                <a:spcPts val="0"/>
              </a:spcAft>
              <a:buClr>
                <a:srgbClr val="000000"/>
              </a:buClr>
              <a:buSzPts val="1800"/>
              <a:buNone/>
              <a:defRPr/>
            </a:lvl8pPr>
            <a:lvl9pPr lvl="8" algn="l" rtl="0">
              <a:lnSpc>
                <a:spcPct val="80000"/>
              </a:lnSpc>
              <a:spcBef>
                <a:spcPts val="0"/>
              </a:spcBef>
              <a:spcAft>
                <a:spcPts val="0"/>
              </a:spcAft>
              <a:buClr>
                <a:srgbClr val="000000"/>
              </a:buClr>
              <a:buSzPts val="1800"/>
              <a:buNone/>
              <a:defRPr/>
            </a:lvl9pPr>
          </a:lstStyle>
          <a:p>
            <a:endParaRPr/>
          </a:p>
        </p:txBody>
      </p:sp>
      <p:sp>
        <p:nvSpPr>
          <p:cNvPr id="167" name="Google Shape;167;p37"/>
          <p:cNvSpPr txBox="1">
            <a:spLocks noGrp="1"/>
          </p:cNvSpPr>
          <p:nvPr>
            <p:ph type="body" idx="1"/>
          </p:nvPr>
        </p:nvSpPr>
        <p:spPr>
          <a:xfrm>
            <a:off x="603250" y="1186481"/>
            <a:ext cx="10985550" cy="467400"/>
          </a:xfrm>
          <a:prstGeom prst="rect">
            <a:avLst/>
          </a:prstGeom>
          <a:noFill/>
          <a:ln>
            <a:noFill/>
          </a:ln>
        </p:spPr>
        <p:txBody>
          <a:bodyPr spcFirstLastPara="1" wrap="square" lIns="45700" tIns="45700" rIns="45700" bIns="45700" anchor="t" anchorCtr="0">
            <a:normAutofit/>
          </a:bodyPr>
          <a:lstStyle>
            <a:lvl1pPr marL="228600" lvl="0" indent="-114300" algn="l" rtl="0">
              <a:lnSpc>
                <a:spcPct val="100000"/>
              </a:lnSpc>
              <a:spcBef>
                <a:spcPts val="0"/>
              </a:spcBef>
              <a:spcAft>
                <a:spcPts val="0"/>
              </a:spcAft>
              <a:buClr>
                <a:srgbClr val="000000"/>
              </a:buClr>
              <a:buSzPts val="5500"/>
              <a:buFont typeface="Helvetica Neue"/>
              <a:buNone/>
              <a:defRPr sz="2750" b="1">
                <a:solidFill>
                  <a:srgbClr val="000000"/>
                </a:solidFill>
              </a:defRPr>
            </a:lvl1pPr>
            <a:lvl2pPr marL="457200" lvl="1" indent="-184595" algn="l" rtl="0">
              <a:lnSpc>
                <a:spcPct val="90000"/>
              </a:lnSpc>
              <a:spcBef>
                <a:spcPts val="2250"/>
              </a:spcBef>
              <a:spcAft>
                <a:spcPts val="0"/>
              </a:spcAft>
              <a:buClr>
                <a:srgbClr val="EB220C"/>
              </a:buClr>
              <a:buSzPts val="2214"/>
              <a:buChar char="○"/>
              <a:defRPr/>
            </a:lvl2pPr>
            <a:lvl3pPr marL="685800" lvl="2" indent="-184595" algn="l" rtl="0">
              <a:lnSpc>
                <a:spcPct val="90000"/>
              </a:lnSpc>
              <a:spcBef>
                <a:spcPts val="2250"/>
              </a:spcBef>
              <a:spcAft>
                <a:spcPts val="0"/>
              </a:spcAft>
              <a:buClr>
                <a:srgbClr val="EB220C"/>
              </a:buClr>
              <a:buSzPts val="2214"/>
              <a:buChar char="■"/>
              <a:defRPr/>
            </a:lvl3pPr>
            <a:lvl4pPr marL="914400" lvl="3" indent="-184595" algn="l" rtl="0">
              <a:lnSpc>
                <a:spcPct val="90000"/>
              </a:lnSpc>
              <a:spcBef>
                <a:spcPts val="2250"/>
              </a:spcBef>
              <a:spcAft>
                <a:spcPts val="0"/>
              </a:spcAft>
              <a:buClr>
                <a:srgbClr val="EB220C"/>
              </a:buClr>
              <a:buSzPts val="2214"/>
              <a:buChar char="●"/>
              <a:defRPr/>
            </a:lvl4pPr>
            <a:lvl5pPr marL="1143000" lvl="4" indent="-184595" algn="l" rtl="0">
              <a:lnSpc>
                <a:spcPct val="90000"/>
              </a:lnSpc>
              <a:spcBef>
                <a:spcPts val="2250"/>
              </a:spcBef>
              <a:spcAft>
                <a:spcPts val="0"/>
              </a:spcAft>
              <a:buClr>
                <a:srgbClr val="EB220C"/>
              </a:buClr>
              <a:buSzPts val="2214"/>
              <a:buChar char="○"/>
              <a:defRPr/>
            </a:lvl5pPr>
            <a:lvl6pPr marL="1371600" lvl="5" indent="-184595" algn="l" rtl="0">
              <a:lnSpc>
                <a:spcPct val="90000"/>
              </a:lnSpc>
              <a:spcBef>
                <a:spcPts val="2250"/>
              </a:spcBef>
              <a:spcAft>
                <a:spcPts val="0"/>
              </a:spcAft>
              <a:buClr>
                <a:srgbClr val="EB220C"/>
              </a:buClr>
              <a:buSzPts val="2214"/>
              <a:buChar char="■"/>
              <a:defRPr/>
            </a:lvl6pPr>
            <a:lvl7pPr marL="1600200" lvl="6" indent="-184595" algn="l" rtl="0">
              <a:lnSpc>
                <a:spcPct val="90000"/>
              </a:lnSpc>
              <a:spcBef>
                <a:spcPts val="2250"/>
              </a:spcBef>
              <a:spcAft>
                <a:spcPts val="0"/>
              </a:spcAft>
              <a:buClr>
                <a:srgbClr val="EB220C"/>
              </a:buClr>
              <a:buSzPts val="2214"/>
              <a:buChar char="●"/>
              <a:defRPr/>
            </a:lvl7pPr>
            <a:lvl8pPr marL="1828800" lvl="7" indent="-184595" algn="l" rtl="0">
              <a:lnSpc>
                <a:spcPct val="90000"/>
              </a:lnSpc>
              <a:spcBef>
                <a:spcPts val="2250"/>
              </a:spcBef>
              <a:spcAft>
                <a:spcPts val="0"/>
              </a:spcAft>
              <a:buClr>
                <a:srgbClr val="EB220C"/>
              </a:buClr>
              <a:buSzPts val="2214"/>
              <a:buChar char="○"/>
              <a:defRPr/>
            </a:lvl8pPr>
            <a:lvl9pPr marL="2057400" lvl="8" indent="-184595" algn="l" rtl="0">
              <a:lnSpc>
                <a:spcPct val="90000"/>
              </a:lnSpc>
              <a:spcBef>
                <a:spcPts val="2250"/>
              </a:spcBef>
              <a:spcAft>
                <a:spcPts val="0"/>
              </a:spcAft>
              <a:buClr>
                <a:srgbClr val="EB220C"/>
              </a:buClr>
              <a:buSzPts val="2214"/>
              <a:buChar char="■"/>
              <a:defRPr/>
            </a:lvl9pPr>
          </a:lstStyle>
          <a:p>
            <a:endParaRPr/>
          </a:p>
        </p:txBody>
      </p:sp>
      <p:sp>
        <p:nvSpPr>
          <p:cNvPr id="168" name="Google Shape;168;p37"/>
          <p:cNvSpPr txBox="1">
            <a:spLocks noGrp="1"/>
          </p:cNvSpPr>
          <p:nvPr>
            <p:ph type="body" idx="2"/>
          </p:nvPr>
        </p:nvSpPr>
        <p:spPr>
          <a:xfrm>
            <a:off x="603250" y="2124252"/>
            <a:ext cx="10985550" cy="4128000"/>
          </a:xfrm>
          <a:prstGeom prst="rect">
            <a:avLst/>
          </a:prstGeom>
          <a:noFill/>
          <a:ln>
            <a:noFill/>
          </a:ln>
        </p:spPr>
        <p:txBody>
          <a:bodyPr spcFirstLastPara="1" wrap="square" lIns="50800" tIns="50800" rIns="50800" bIns="50800" anchor="t" anchorCtr="0">
            <a:normAutofit/>
          </a:bodyPr>
          <a:lstStyle>
            <a:lvl1pPr marL="228600" lvl="0" indent="-184595" algn="l" rtl="0">
              <a:lnSpc>
                <a:spcPct val="90000"/>
              </a:lnSpc>
              <a:spcBef>
                <a:spcPts val="2250"/>
              </a:spcBef>
              <a:spcAft>
                <a:spcPts val="0"/>
              </a:spcAft>
              <a:buClr>
                <a:srgbClr val="EB220C"/>
              </a:buClr>
              <a:buSzPts val="2214"/>
              <a:buChar char="●"/>
              <a:defRPr/>
            </a:lvl1pPr>
            <a:lvl2pPr marL="457200" lvl="1" indent="-184595" algn="l" rtl="0">
              <a:lnSpc>
                <a:spcPct val="90000"/>
              </a:lnSpc>
              <a:spcBef>
                <a:spcPts val="2250"/>
              </a:spcBef>
              <a:spcAft>
                <a:spcPts val="0"/>
              </a:spcAft>
              <a:buClr>
                <a:srgbClr val="EB220C"/>
              </a:buClr>
              <a:buSzPts val="2214"/>
              <a:buChar char="○"/>
              <a:defRPr/>
            </a:lvl2pPr>
            <a:lvl3pPr marL="685800" lvl="2" indent="-184595" algn="l" rtl="0">
              <a:lnSpc>
                <a:spcPct val="90000"/>
              </a:lnSpc>
              <a:spcBef>
                <a:spcPts val="2250"/>
              </a:spcBef>
              <a:spcAft>
                <a:spcPts val="0"/>
              </a:spcAft>
              <a:buClr>
                <a:srgbClr val="EB220C"/>
              </a:buClr>
              <a:buSzPts val="2214"/>
              <a:buChar char="■"/>
              <a:defRPr/>
            </a:lvl3pPr>
            <a:lvl4pPr marL="914400" lvl="3" indent="-184595" algn="l" rtl="0">
              <a:lnSpc>
                <a:spcPct val="90000"/>
              </a:lnSpc>
              <a:spcBef>
                <a:spcPts val="2250"/>
              </a:spcBef>
              <a:spcAft>
                <a:spcPts val="0"/>
              </a:spcAft>
              <a:buClr>
                <a:srgbClr val="EB220C"/>
              </a:buClr>
              <a:buSzPts val="2214"/>
              <a:buChar char="●"/>
              <a:defRPr/>
            </a:lvl4pPr>
            <a:lvl5pPr marL="1143000" lvl="4" indent="-184595" algn="l" rtl="0">
              <a:lnSpc>
                <a:spcPct val="90000"/>
              </a:lnSpc>
              <a:spcBef>
                <a:spcPts val="2250"/>
              </a:spcBef>
              <a:spcAft>
                <a:spcPts val="0"/>
              </a:spcAft>
              <a:buClr>
                <a:srgbClr val="EB220C"/>
              </a:buClr>
              <a:buSzPts val="2214"/>
              <a:buChar char="○"/>
              <a:defRPr/>
            </a:lvl5pPr>
            <a:lvl6pPr marL="1371600" lvl="5" indent="-184595" algn="l" rtl="0">
              <a:lnSpc>
                <a:spcPct val="90000"/>
              </a:lnSpc>
              <a:spcBef>
                <a:spcPts val="2250"/>
              </a:spcBef>
              <a:spcAft>
                <a:spcPts val="0"/>
              </a:spcAft>
              <a:buClr>
                <a:srgbClr val="EB220C"/>
              </a:buClr>
              <a:buSzPts val="2214"/>
              <a:buChar char="■"/>
              <a:defRPr/>
            </a:lvl6pPr>
            <a:lvl7pPr marL="1600200" lvl="6" indent="-184595" algn="l" rtl="0">
              <a:lnSpc>
                <a:spcPct val="90000"/>
              </a:lnSpc>
              <a:spcBef>
                <a:spcPts val="2250"/>
              </a:spcBef>
              <a:spcAft>
                <a:spcPts val="0"/>
              </a:spcAft>
              <a:buClr>
                <a:srgbClr val="EB220C"/>
              </a:buClr>
              <a:buSzPts val="2214"/>
              <a:buChar char="●"/>
              <a:defRPr/>
            </a:lvl7pPr>
            <a:lvl8pPr marL="1828800" lvl="7" indent="-184595" algn="l" rtl="0">
              <a:lnSpc>
                <a:spcPct val="90000"/>
              </a:lnSpc>
              <a:spcBef>
                <a:spcPts val="2250"/>
              </a:spcBef>
              <a:spcAft>
                <a:spcPts val="0"/>
              </a:spcAft>
              <a:buClr>
                <a:srgbClr val="EB220C"/>
              </a:buClr>
              <a:buSzPts val="2214"/>
              <a:buChar char="○"/>
              <a:defRPr/>
            </a:lvl8pPr>
            <a:lvl9pPr marL="2057400" lvl="8" indent="-184595" algn="l" rtl="0">
              <a:lnSpc>
                <a:spcPct val="90000"/>
              </a:lnSpc>
              <a:spcBef>
                <a:spcPts val="2250"/>
              </a:spcBef>
              <a:spcAft>
                <a:spcPts val="0"/>
              </a:spcAft>
              <a:buClr>
                <a:srgbClr val="EB220C"/>
              </a:buClr>
              <a:buSzPts val="2214"/>
              <a:buChar char="■"/>
              <a:defRPr/>
            </a:lvl9pPr>
          </a:lstStyle>
          <a:p>
            <a:endParaRPr/>
          </a:p>
        </p:txBody>
      </p:sp>
      <p:sp>
        <p:nvSpPr>
          <p:cNvPr id="169" name="Google Shape;169;p37"/>
          <p:cNvSpPr txBox="1">
            <a:spLocks noGrp="1"/>
          </p:cNvSpPr>
          <p:nvPr>
            <p:ph type="sldNum" idx="12"/>
          </p:nvPr>
        </p:nvSpPr>
        <p:spPr>
          <a:xfrm>
            <a:off x="6000750" y="6212309"/>
            <a:ext cx="184200" cy="518091"/>
          </a:xfrm>
          <a:prstGeom prst="rect">
            <a:avLst/>
          </a:prstGeom>
          <a:noFill/>
          <a:ln>
            <a:noFill/>
          </a:ln>
        </p:spPr>
        <p:txBody>
          <a:bodyPr spcFirstLastPara="1" wrap="square" lIns="50800" tIns="50800" rIns="50800" bIns="50800" anchor="b" anchorCtr="0">
            <a:spAutoFit/>
          </a:bodyPr>
          <a:lstStyle>
            <a:lvl1pPr marL="0" lvl="0" indent="0" algn="ctr" rtl="0">
              <a:lnSpc>
                <a:spcPct val="100000"/>
              </a:lnSpc>
              <a:spcBef>
                <a:spcPts val="0"/>
              </a:spcBef>
              <a:spcAft>
                <a:spcPts val="0"/>
              </a:spcAft>
              <a:buClr>
                <a:srgbClr val="000000"/>
              </a:buClr>
              <a:buSzPts val="1800"/>
              <a:buFont typeface="Helvetica Neue"/>
              <a:buNone/>
              <a:defRPr sz="900">
                <a:solidFill>
                  <a:srgbClr val="000000"/>
                </a:solidFill>
              </a:defRPr>
            </a:lvl1pPr>
            <a:lvl2pPr marL="0" lvl="1" indent="0" algn="ctr" rtl="0">
              <a:lnSpc>
                <a:spcPct val="100000"/>
              </a:lnSpc>
              <a:spcBef>
                <a:spcPts val="0"/>
              </a:spcBef>
              <a:spcAft>
                <a:spcPts val="0"/>
              </a:spcAft>
              <a:buClr>
                <a:srgbClr val="000000"/>
              </a:buClr>
              <a:buSzPts val="1800"/>
              <a:buFont typeface="Helvetica Neue"/>
              <a:buNone/>
              <a:defRPr sz="900">
                <a:solidFill>
                  <a:srgbClr val="000000"/>
                </a:solidFill>
              </a:defRPr>
            </a:lvl2pPr>
            <a:lvl3pPr marL="0" lvl="2" indent="0" algn="ctr" rtl="0">
              <a:lnSpc>
                <a:spcPct val="100000"/>
              </a:lnSpc>
              <a:spcBef>
                <a:spcPts val="0"/>
              </a:spcBef>
              <a:spcAft>
                <a:spcPts val="0"/>
              </a:spcAft>
              <a:buClr>
                <a:srgbClr val="000000"/>
              </a:buClr>
              <a:buSzPts val="1800"/>
              <a:buFont typeface="Helvetica Neue"/>
              <a:buNone/>
              <a:defRPr sz="900">
                <a:solidFill>
                  <a:srgbClr val="000000"/>
                </a:solidFill>
              </a:defRPr>
            </a:lvl3pPr>
            <a:lvl4pPr marL="0" lvl="3" indent="0" algn="ctr" rtl="0">
              <a:lnSpc>
                <a:spcPct val="100000"/>
              </a:lnSpc>
              <a:spcBef>
                <a:spcPts val="0"/>
              </a:spcBef>
              <a:spcAft>
                <a:spcPts val="0"/>
              </a:spcAft>
              <a:buClr>
                <a:srgbClr val="000000"/>
              </a:buClr>
              <a:buSzPts val="1800"/>
              <a:buFont typeface="Helvetica Neue"/>
              <a:buNone/>
              <a:defRPr sz="900">
                <a:solidFill>
                  <a:srgbClr val="000000"/>
                </a:solidFill>
              </a:defRPr>
            </a:lvl4pPr>
            <a:lvl5pPr marL="0" lvl="4" indent="0" algn="ctr" rtl="0">
              <a:lnSpc>
                <a:spcPct val="100000"/>
              </a:lnSpc>
              <a:spcBef>
                <a:spcPts val="0"/>
              </a:spcBef>
              <a:spcAft>
                <a:spcPts val="0"/>
              </a:spcAft>
              <a:buClr>
                <a:srgbClr val="000000"/>
              </a:buClr>
              <a:buSzPts val="1800"/>
              <a:buFont typeface="Helvetica Neue"/>
              <a:buNone/>
              <a:defRPr sz="900">
                <a:solidFill>
                  <a:srgbClr val="000000"/>
                </a:solidFill>
              </a:defRPr>
            </a:lvl5pPr>
            <a:lvl6pPr marL="0" lvl="5" indent="0" algn="ctr" rtl="0">
              <a:lnSpc>
                <a:spcPct val="100000"/>
              </a:lnSpc>
              <a:spcBef>
                <a:spcPts val="0"/>
              </a:spcBef>
              <a:spcAft>
                <a:spcPts val="0"/>
              </a:spcAft>
              <a:buClr>
                <a:srgbClr val="000000"/>
              </a:buClr>
              <a:buSzPts val="1800"/>
              <a:buFont typeface="Helvetica Neue"/>
              <a:buNone/>
              <a:defRPr sz="900">
                <a:solidFill>
                  <a:srgbClr val="000000"/>
                </a:solidFill>
              </a:defRPr>
            </a:lvl6pPr>
            <a:lvl7pPr marL="0" lvl="6" indent="0" algn="ctr" rtl="0">
              <a:lnSpc>
                <a:spcPct val="100000"/>
              </a:lnSpc>
              <a:spcBef>
                <a:spcPts val="0"/>
              </a:spcBef>
              <a:spcAft>
                <a:spcPts val="0"/>
              </a:spcAft>
              <a:buClr>
                <a:srgbClr val="000000"/>
              </a:buClr>
              <a:buSzPts val="1800"/>
              <a:buFont typeface="Helvetica Neue"/>
              <a:buNone/>
              <a:defRPr sz="900">
                <a:solidFill>
                  <a:srgbClr val="000000"/>
                </a:solidFill>
              </a:defRPr>
            </a:lvl7pPr>
            <a:lvl8pPr marL="0" lvl="7" indent="0" algn="ctr" rtl="0">
              <a:lnSpc>
                <a:spcPct val="100000"/>
              </a:lnSpc>
              <a:spcBef>
                <a:spcPts val="0"/>
              </a:spcBef>
              <a:spcAft>
                <a:spcPts val="0"/>
              </a:spcAft>
              <a:buClr>
                <a:srgbClr val="000000"/>
              </a:buClr>
              <a:buSzPts val="1800"/>
              <a:buFont typeface="Helvetica Neue"/>
              <a:buNone/>
              <a:defRPr sz="900">
                <a:solidFill>
                  <a:srgbClr val="000000"/>
                </a:solidFill>
              </a:defRPr>
            </a:lvl8pPr>
            <a:lvl9pPr marL="0" lvl="8" indent="0" algn="ctr" rtl="0">
              <a:lnSpc>
                <a:spcPct val="100000"/>
              </a:lnSpc>
              <a:spcBef>
                <a:spcPts val="0"/>
              </a:spcBef>
              <a:spcAft>
                <a:spcPts val="0"/>
              </a:spcAft>
              <a:buClr>
                <a:srgbClr val="000000"/>
              </a:buClr>
              <a:buSzPts val="1800"/>
              <a:buFont typeface="Helvetica Neue"/>
              <a:buNone/>
              <a:defRPr sz="900">
                <a:solidFill>
                  <a:srgbClr val="000000"/>
                </a:solidFill>
              </a:defRPr>
            </a:lvl9pPr>
          </a:lstStyle>
          <a:p>
            <a:fld id="{00000000-1234-1234-1234-123412341234}" type="slidenum">
              <a:rPr lang="nl-NL" smtClean="0"/>
              <a:pPr/>
              <a:t>‹#›</a:t>
            </a:fld>
            <a:endParaRPr lang="nl-NL" sz="1350">
              <a:solidFill>
                <a:schemeClr val="dk2"/>
              </a:solidFill>
            </a:endParaRPr>
          </a:p>
        </p:txBody>
      </p:sp>
    </p:spTree>
    <p:extLst>
      <p:ext uri="{BB962C8B-B14F-4D97-AF65-F5344CB8AC3E}">
        <p14:creationId xmlns:p14="http://schemas.microsoft.com/office/powerpoint/2010/main" val="13852964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Title Slide White copy">
  <p:cSld name="Title Slide White copy">
    <p:bg>
      <p:bgPr>
        <a:solidFill>
          <a:srgbClr val="FFFFFF"/>
        </a:solidFill>
        <a:effectLst/>
      </p:bgPr>
    </p:bg>
    <p:spTree>
      <p:nvGrpSpPr>
        <p:cNvPr id="1" name="Shape 170"/>
        <p:cNvGrpSpPr/>
        <p:nvPr/>
      </p:nvGrpSpPr>
      <p:grpSpPr>
        <a:xfrm>
          <a:off x="0" y="0"/>
          <a:ext cx="0" cy="0"/>
          <a:chOff x="0" y="0"/>
          <a:chExt cx="0" cy="0"/>
        </a:xfrm>
      </p:grpSpPr>
      <p:sp>
        <p:nvSpPr>
          <p:cNvPr id="171" name="Google Shape;171;p38"/>
          <p:cNvSpPr txBox="1">
            <a:spLocks noGrp="1"/>
          </p:cNvSpPr>
          <p:nvPr>
            <p:ph type="title"/>
          </p:nvPr>
        </p:nvSpPr>
        <p:spPr>
          <a:xfrm>
            <a:off x="574819" y="-96805"/>
            <a:ext cx="6582000" cy="2324100"/>
          </a:xfrm>
          <a:prstGeom prst="rect">
            <a:avLst/>
          </a:prstGeom>
          <a:noFill/>
          <a:ln>
            <a:noFill/>
          </a:ln>
        </p:spPr>
        <p:txBody>
          <a:bodyPr spcFirstLastPara="1" wrap="square" lIns="50800" tIns="50800" rIns="50800" bIns="50800" anchor="b" anchorCtr="0">
            <a:normAutofit/>
          </a:bodyPr>
          <a:lstStyle>
            <a:lvl1pPr lvl="0" algn="l" rtl="0">
              <a:lnSpc>
                <a:spcPct val="100000"/>
              </a:lnSpc>
              <a:spcBef>
                <a:spcPts val="0"/>
              </a:spcBef>
              <a:spcAft>
                <a:spcPts val="0"/>
              </a:spcAft>
              <a:buClr>
                <a:srgbClr val="3C78EB"/>
              </a:buClr>
              <a:buSzPts val="9000"/>
              <a:buFont typeface="Arial"/>
              <a:buNone/>
              <a:defRPr>
                <a:solidFill>
                  <a:srgbClr val="3C78EB"/>
                </a:solidFill>
              </a:defRPr>
            </a:lvl1pPr>
            <a:lvl2pPr lvl="1" algn="l" rtl="0">
              <a:lnSpc>
                <a:spcPct val="100000"/>
              </a:lnSpc>
              <a:spcBef>
                <a:spcPts val="0"/>
              </a:spcBef>
              <a:spcAft>
                <a:spcPts val="0"/>
              </a:spcAft>
              <a:buClr>
                <a:srgbClr val="FFFFFF"/>
              </a:buClr>
              <a:buSzPts val="1800"/>
              <a:buNone/>
              <a:defRPr/>
            </a:lvl2pPr>
            <a:lvl3pPr lvl="2" algn="l" rtl="0">
              <a:lnSpc>
                <a:spcPct val="100000"/>
              </a:lnSpc>
              <a:spcBef>
                <a:spcPts val="0"/>
              </a:spcBef>
              <a:spcAft>
                <a:spcPts val="0"/>
              </a:spcAft>
              <a:buClr>
                <a:srgbClr val="FFFFFF"/>
              </a:buClr>
              <a:buSzPts val="1800"/>
              <a:buNone/>
              <a:defRPr/>
            </a:lvl3pPr>
            <a:lvl4pPr lvl="3" algn="l" rtl="0">
              <a:lnSpc>
                <a:spcPct val="100000"/>
              </a:lnSpc>
              <a:spcBef>
                <a:spcPts val="0"/>
              </a:spcBef>
              <a:spcAft>
                <a:spcPts val="0"/>
              </a:spcAft>
              <a:buClr>
                <a:srgbClr val="FFFFFF"/>
              </a:buClr>
              <a:buSzPts val="1800"/>
              <a:buNone/>
              <a:defRPr/>
            </a:lvl4pPr>
            <a:lvl5pPr lvl="4" algn="l" rtl="0">
              <a:lnSpc>
                <a:spcPct val="100000"/>
              </a:lnSpc>
              <a:spcBef>
                <a:spcPts val="0"/>
              </a:spcBef>
              <a:spcAft>
                <a:spcPts val="0"/>
              </a:spcAft>
              <a:buClr>
                <a:srgbClr val="FFFFFF"/>
              </a:buClr>
              <a:buSzPts val="1800"/>
              <a:buNone/>
              <a:defRPr/>
            </a:lvl5pPr>
            <a:lvl6pPr lvl="5" algn="l" rtl="0">
              <a:lnSpc>
                <a:spcPct val="100000"/>
              </a:lnSpc>
              <a:spcBef>
                <a:spcPts val="0"/>
              </a:spcBef>
              <a:spcAft>
                <a:spcPts val="0"/>
              </a:spcAft>
              <a:buClr>
                <a:srgbClr val="FFFFFF"/>
              </a:buClr>
              <a:buSzPts val="1800"/>
              <a:buNone/>
              <a:defRPr/>
            </a:lvl6pPr>
            <a:lvl7pPr lvl="6" algn="l" rtl="0">
              <a:lnSpc>
                <a:spcPct val="100000"/>
              </a:lnSpc>
              <a:spcBef>
                <a:spcPts val="0"/>
              </a:spcBef>
              <a:spcAft>
                <a:spcPts val="0"/>
              </a:spcAft>
              <a:buClr>
                <a:srgbClr val="FFFFFF"/>
              </a:buClr>
              <a:buSzPts val="1800"/>
              <a:buNone/>
              <a:defRPr/>
            </a:lvl7pPr>
            <a:lvl8pPr lvl="7" algn="l" rtl="0">
              <a:lnSpc>
                <a:spcPct val="100000"/>
              </a:lnSpc>
              <a:spcBef>
                <a:spcPts val="0"/>
              </a:spcBef>
              <a:spcAft>
                <a:spcPts val="0"/>
              </a:spcAft>
              <a:buClr>
                <a:srgbClr val="FFFFFF"/>
              </a:buClr>
              <a:buSzPts val="1800"/>
              <a:buNone/>
              <a:defRPr/>
            </a:lvl8pPr>
            <a:lvl9pPr lvl="8" algn="l" rtl="0">
              <a:lnSpc>
                <a:spcPct val="100000"/>
              </a:lnSpc>
              <a:spcBef>
                <a:spcPts val="0"/>
              </a:spcBef>
              <a:spcAft>
                <a:spcPts val="0"/>
              </a:spcAft>
              <a:buClr>
                <a:srgbClr val="FFFFFF"/>
              </a:buClr>
              <a:buSzPts val="1800"/>
              <a:buNone/>
              <a:defRPr/>
            </a:lvl9pPr>
          </a:lstStyle>
          <a:p>
            <a:endParaRPr/>
          </a:p>
        </p:txBody>
      </p:sp>
      <p:sp>
        <p:nvSpPr>
          <p:cNvPr id="172" name="Google Shape;172;p38"/>
          <p:cNvSpPr txBox="1">
            <a:spLocks noGrp="1"/>
          </p:cNvSpPr>
          <p:nvPr>
            <p:ph type="body" idx="1"/>
          </p:nvPr>
        </p:nvSpPr>
        <p:spPr>
          <a:xfrm>
            <a:off x="611398" y="2443547"/>
            <a:ext cx="8974800" cy="720710"/>
          </a:xfrm>
          <a:prstGeom prst="rect">
            <a:avLst/>
          </a:prstGeom>
          <a:noFill/>
          <a:ln>
            <a:noFill/>
          </a:ln>
        </p:spPr>
        <p:txBody>
          <a:bodyPr spcFirstLastPara="1" wrap="square" lIns="50800" tIns="50800" rIns="50800" bIns="50800" anchor="t" anchorCtr="0">
            <a:spAutoFit/>
          </a:bodyPr>
          <a:lstStyle>
            <a:lvl1pPr marL="228600" lvl="0" indent="-114300" algn="l" rtl="0">
              <a:lnSpc>
                <a:spcPct val="120000"/>
              </a:lnSpc>
              <a:spcBef>
                <a:spcPts val="2250"/>
              </a:spcBef>
              <a:spcAft>
                <a:spcPts val="0"/>
              </a:spcAft>
              <a:buClr>
                <a:srgbClr val="1F333D"/>
              </a:buClr>
              <a:buSzPts val="3500"/>
              <a:buFont typeface="Arial"/>
              <a:buNone/>
              <a:defRPr sz="1750">
                <a:solidFill>
                  <a:srgbClr val="1F333D"/>
                </a:solidFill>
              </a:defRPr>
            </a:lvl1pPr>
            <a:lvl2pPr marL="457200" lvl="1" indent="-114300" algn="l" rtl="0">
              <a:lnSpc>
                <a:spcPct val="100000"/>
              </a:lnSpc>
              <a:spcBef>
                <a:spcPts val="0"/>
              </a:spcBef>
              <a:spcAft>
                <a:spcPts val="0"/>
              </a:spcAft>
              <a:buClr>
                <a:srgbClr val="FFFFFF"/>
              </a:buClr>
              <a:buSzPts val="1800"/>
              <a:buNone/>
              <a:defRPr/>
            </a:lvl2pPr>
            <a:lvl3pPr marL="685800" lvl="2" indent="-114300" algn="l" rtl="0">
              <a:lnSpc>
                <a:spcPct val="100000"/>
              </a:lnSpc>
              <a:spcBef>
                <a:spcPts val="0"/>
              </a:spcBef>
              <a:spcAft>
                <a:spcPts val="0"/>
              </a:spcAft>
              <a:buClr>
                <a:srgbClr val="FFFFFF"/>
              </a:buClr>
              <a:buSzPts val="1800"/>
              <a:buNone/>
              <a:defRPr/>
            </a:lvl3pPr>
            <a:lvl4pPr marL="914400" lvl="3" indent="-114300" algn="l" rtl="0">
              <a:lnSpc>
                <a:spcPct val="100000"/>
              </a:lnSpc>
              <a:spcBef>
                <a:spcPts val="0"/>
              </a:spcBef>
              <a:spcAft>
                <a:spcPts val="0"/>
              </a:spcAft>
              <a:buClr>
                <a:srgbClr val="FFFFFF"/>
              </a:buClr>
              <a:buSzPts val="1800"/>
              <a:buNone/>
              <a:defRPr/>
            </a:lvl4pPr>
            <a:lvl5pPr marL="1143000" lvl="4" indent="-114300" algn="l" rtl="0">
              <a:lnSpc>
                <a:spcPct val="100000"/>
              </a:lnSpc>
              <a:spcBef>
                <a:spcPts val="0"/>
              </a:spcBef>
              <a:spcAft>
                <a:spcPts val="0"/>
              </a:spcAft>
              <a:buClr>
                <a:srgbClr val="FFFFFF"/>
              </a:buClr>
              <a:buSzPts val="1800"/>
              <a:buNone/>
              <a:defRPr/>
            </a:lvl5pPr>
            <a:lvl6pPr marL="1371600" lvl="5" indent="-114300" algn="l" rtl="0">
              <a:lnSpc>
                <a:spcPct val="100000"/>
              </a:lnSpc>
              <a:spcBef>
                <a:spcPts val="0"/>
              </a:spcBef>
              <a:spcAft>
                <a:spcPts val="0"/>
              </a:spcAft>
              <a:buClr>
                <a:srgbClr val="FFFFFF"/>
              </a:buClr>
              <a:buSzPts val="1800"/>
              <a:buNone/>
              <a:defRPr/>
            </a:lvl6pPr>
            <a:lvl7pPr marL="1600200" lvl="6" indent="-114300" algn="l" rtl="0">
              <a:lnSpc>
                <a:spcPct val="100000"/>
              </a:lnSpc>
              <a:spcBef>
                <a:spcPts val="0"/>
              </a:spcBef>
              <a:spcAft>
                <a:spcPts val="0"/>
              </a:spcAft>
              <a:buClr>
                <a:srgbClr val="FFFFFF"/>
              </a:buClr>
              <a:buSzPts val="1800"/>
              <a:buNone/>
              <a:defRPr/>
            </a:lvl7pPr>
            <a:lvl8pPr marL="1828800" lvl="7" indent="-114300" algn="l" rtl="0">
              <a:lnSpc>
                <a:spcPct val="100000"/>
              </a:lnSpc>
              <a:spcBef>
                <a:spcPts val="0"/>
              </a:spcBef>
              <a:spcAft>
                <a:spcPts val="0"/>
              </a:spcAft>
              <a:buClr>
                <a:srgbClr val="FFFFFF"/>
              </a:buClr>
              <a:buSzPts val="1800"/>
              <a:buNone/>
              <a:defRPr/>
            </a:lvl8pPr>
            <a:lvl9pPr marL="2057400" lvl="8" indent="-114300" algn="l" rtl="0">
              <a:lnSpc>
                <a:spcPct val="100000"/>
              </a:lnSpc>
              <a:spcBef>
                <a:spcPts val="0"/>
              </a:spcBef>
              <a:spcAft>
                <a:spcPts val="0"/>
              </a:spcAft>
              <a:buClr>
                <a:srgbClr val="FFFFFF"/>
              </a:buClr>
              <a:buSzPts val="1800"/>
              <a:buNone/>
              <a:defRPr/>
            </a:lvl9pPr>
          </a:lstStyle>
          <a:p>
            <a:endParaRPr/>
          </a:p>
        </p:txBody>
      </p:sp>
      <p:pic>
        <p:nvPicPr>
          <p:cNvPr id="173" name="Google Shape;173;p38" descr="Image"/>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672349" y="631169"/>
            <a:ext cx="1331607" cy="282977"/>
          </a:xfrm>
          <a:prstGeom prst="rect">
            <a:avLst/>
          </a:prstGeom>
          <a:noFill/>
          <a:ln>
            <a:noFill/>
          </a:ln>
        </p:spPr>
      </p:pic>
      <p:sp>
        <p:nvSpPr>
          <p:cNvPr id="174" name="Google Shape;174;p38"/>
          <p:cNvSpPr txBox="1">
            <a:spLocks noGrp="1"/>
          </p:cNvSpPr>
          <p:nvPr>
            <p:ph type="sldNum" idx="12"/>
          </p:nvPr>
        </p:nvSpPr>
        <p:spPr>
          <a:xfrm>
            <a:off x="6000750" y="6212309"/>
            <a:ext cx="184200" cy="518091"/>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nl-NL" smtClean="0"/>
              <a:pPr/>
              <a:t>‹#›</a:t>
            </a:fld>
            <a:endParaRPr lang="nl-NL"/>
          </a:p>
        </p:txBody>
      </p:sp>
    </p:spTree>
    <p:extLst>
      <p:ext uri="{BB962C8B-B14F-4D97-AF65-F5344CB8AC3E}">
        <p14:creationId xmlns:p14="http://schemas.microsoft.com/office/powerpoint/2010/main" val="26803403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Quote or Pause">
  <p:cSld name="Quote or Pause">
    <p:bg>
      <p:bgPr>
        <a:solidFill>
          <a:srgbClr val="1FBF73"/>
        </a:solidFill>
        <a:effectLst/>
      </p:bgPr>
    </p:bg>
    <p:spTree>
      <p:nvGrpSpPr>
        <p:cNvPr id="1" name="Shape 175"/>
        <p:cNvGrpSpPr/>
        <p:nvPr/>
      </p:nvGrpSpPr>
      <p:grpSpPr>
        <a:xfrm>
          <a:off x="0" y="0"/>
          <a:ext cx="0" cy="0"/>
          <a:chOff x="0" y="0"/>
          <a:chExt cx="0" cy="0"/>
        </a:xfrm>
      </p:grpSpPr>
      <p:sp>
        <p:nvSpPr>
          <p:cNvPr id="176" name="Google Shape;176;p39"/>
          <p:cNvSpPr txBox="1">
            <a:spLocks noGrp="1"/>
          </p:cNvSpPr>
          <p:nvPr>
            <p:ph type="title"/>
          </p:nvPr>
        </p:nvSpPr>
        <p:spPr>
          <a:xfrm>
            <a:off x="1836569" y="2555488"/>
            <a:ext cx="8137200" cy="2324100"/>
          </a:xfrm>
          <a:prstGeom prst="rect">
            <a:avLst/>
          </a:prstGeom>
          <a:noFill/>
          <a:ln>
            <a:noFill/>
          </a:ln>
        </p:spPr>
        <p:txBody>
          <a:bodyPr spcFirstLastPara="1" wrap="square" lIns="50800" tIns="50800" rIns="50800" bIns="50800" anchor="t" anchorCtr="0">
            <a:normAutofit/>
          </a:bodyPr>
          <a:lstStyle>
            <a:lvl1pPr lvl="0" algn="ctr" rtl="0">
              <a:lnSpc>
                <a:spcPct val="90000"/>
              </a:lnSpc>
              <a:spcBef>
                <a:spcPts val="0"/>
              </a:spcBef>
              <a:spcAft>
                <a:spcPts val="0"/>
              </a:spcAft>
              <a:buClr>
                <a:srgbClr val="FFFFFF"/>
              </a:buClr>
              <a:buSzPts val="6000"/>
              <a:buFont typeface="Arial"/>
              <a:buNone/>
              <a:defRPr sz="3000"/>
            </a:lvl1pPr>
            <a:lvl2pPr lvl="1" algn="l" rtl="0">
              <a:lnSpc>
                <a:spcPct val="100000"/>
              </a:lnSpc>
              <a:spcBef>
                <a:spcPts val="0"/>
              </a:spcBef>
              <a:spcAft>
                <a:spcPts val="0"/>
              </a:spcAft>
              <a:buClr>
                <a:srgbClr val="FFFFFF"/>
              </a:buClr>
              <a:buSzPts val="1800"/>
              <a:buNone/>
              <a:defRPr/>
            </a:lvl2pPr>
            <a:lvl3pPr lvl="2" algn="l" rtl="0">
              <a:lnSpc>
                <a:spcPct val="100000"/>
              </a:lnSpc>
              <a:spcBef>
                <a:spcPts val="0"/>
              </a:spcBef>
              <a:spcAft>
                <a:spcPts val="0"/>
              </a:spcAft>
              <a:buClr>
                <a:srgbClr val="FFFFFF"/>
              </a:buClr>
              <a:buSzPts val="1800"/>
              <a:buNone/>
              <a:defRPr/>
            </a:lvl3pPr>
            <a:lvl4pPr lvl="3" algn="l" rtl="0">
              <a:lnSpc>
                <a:spcPct val="100000"/>
              </a:lnSpc>
              <a:spcBef>
                <a:spcPts val="0"/>
              </a:spcBef>
              <a:spcAft>
                <a:spcPts val="0"/>
              </a:spcAft>
              <a:buClr>
                <a:srgbClr val="FFFFFF"/>
              </a:buClr>
              <a:buSzPts val="1800"/>
              <a:buNone/>
              <a:defRPr/>
            </a:lvl4pPr>
            <a:lvl5pPr lvl="4" algn="l" rtl="0">
              <a:lnSpc>
                <a:spcPct val="100000"/>
              </a:lnSpc>
              <a:spcBef>
                <a:spcPts val="0"/>
              </a:spcBef>
              <a:spcAft>
                <a:spcPts val="0"/>
              </a:spcAft>
              <a:buClr>
                <a:srgbClr val="FFFFFF"/>
              </a:buClr>
              <a:buSzPts val="1800"/>
              <a:buNone/>
              <a:defRPr/>
            </a:lvl5pPr>
            <a:lvl6pPr lvl="5" algn="l" rtl="0">
              <a:lnSpc>
                <a:spcPct val="100000"/>
              </a:lnSpc>
              <a:spcBef>
                <a:spcPts val="0"/>
              </a:spcBef>
              <a:spcAft>
                <a:spcPts val="0"/>
              </a:spcAft>
              <a:buClr>
                <a:srgbClr val="FFFFFF"/>
              </a:buClr>
              <a:buSzPts val="1800"/>
              <a:buNone/>
              <a:defRPr/>
            </a:lvl6pPr>
            <a:lvl7pPr lvl="6" algn="l" rtl="0">
              <a:lnSpc>
                <a:spcPct val="100000"/>
              </a:lnSpc>
              <a:spcBef>
                <a:spcPts val="0"/>
              </a:spcBef>
              <a:spcAft>
                <a:spcPts val="0"/>
              </a:spcAft>
              <a:buClr>
                <a:srgbClr val="FFFFFF"/>
              </a:buClr>
              <a:buSzPts val="1800"/>
              <a:buNone/>
              <a:defRPr/>
            </a:lvl7pPr>
            <a:lvl8pPr lvl="7" algn="l" rtl="0">
              <a:lnSpc>
                <a:spcPct val="100000"/>
              </a:lnSpc>
              <a:spcBef>
                <a:spcPts val="0"/>
              </a:spcBef>
              <a:spcAft>
                <a:spcPts val="0"/>
              </a:spcAft>
              <a:buClr>
                <a:srgbClr val="FFFFFF"/>
              </a:buClr>
              <a:buSzPts val="1800"/>
              <a:buNone/>
              <a:defRPr/>
            </a:lvl8pPr>
            <a:lvl9pPr lvl="8" algn="l" rtl="0">
              <a:lnSpc>
                <a:spcPct val="100000"/>
              </a:lnSpc>
              <a:spcBef>
                <a:spcPts val="0"/>
              </a:spcBef>
              <a:spcAft>
                <a:spcPts val="0"/>
              </a:spcAft>
              <a:buClr>
                <a:srgbClr val="FFFFFF"/>
              </a:buClr>
              <a:buSzPts val="1800"/>
              <a:buNone/>
              <a:defRPr/>
            </a:lvl9pPr>
          </a:lstStyle>
          <a:p>
            <a:endParaRPr/>
          </a:p>
        </p:txBody>
      </p:sp>
      <p:pic>
        <p:nvPicPr>
          <p:cNvPr id="177" name="Google Shape;177;p39" descr="Image"/>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591480" y="1418742"/>
            <a:ext cx="1009039" cy="1009034"/>
          </a:xfrm>
          <a:prstGeom prst="rect">
            <a:avLst/>
          </a:prstGeom>
          <a:noFill/>
          <a:ln>
            <a:noFill/>
          </a:ln>
        </p:spPr>
      </p:pic>
      <p:sp>
        <p:nvSpPr>
          <p:cNvPr id="178" name="Google Shape;178;p39"/>
          <p:cNvSpPr txBox="1">
            <a:spLocks noGrp="1"/>
          </p:cNvSpPr>
          <p:nvPr>
            <p:ph type="sldNum" idx="12"/>
          </p:nvPr>
        </p:nvSpPr>
        <p:spPr>
          <a:xfrm>
            <a:off x="6000750" y="6212309"/>
            <a:ext cx="184200" cy="518091"/>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nl-NL" smtClean="0"/>
              <a:pPr/>
              <a:t>‹#›</a:t>
            </a:fld>
            <a:endParaRPr lang="nl-NL"/>
          </a:p>
        </p:txBody>
      </p:sp>
    </p:spTree>
    <p:extLst>
      <p:ext uri="{BB962C8B-B14F-4D97-AF65-F5344CB8AC3E}">
        <p14:creationId xmlns:p14="http://schemas.microsoft.com/office/powerpoint/2010/main" val="42094551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Title BG Image">
  <p:cSld name="Title BG Image">
    <p:spTree>
      <p:nvGrpSpPr>
        <p:cNvPr id="1" name="Shape 179"/>
        <p:cNvGrpSpPr/>
        <p:nvPr/>
      </p:nvGrpSpPr>
      <p:grpSpPr>
        <a:xfrm>
          <a:off x="0" y="0"/>
          <a:ext cx="0" cy="0"/>
          <a:chOff x="0" y="0"/>
          <a:chExt cx="0" cy="0"/>
        </a:xfrm>
      </p:grpSpPr>
      <p:sp>
        <p:nvSpPr>
          <p:cNvPr id="180" name="Google Shape;180;p40"/>
          <p:cNvSpPr>
            <a:spLocks noGrp="1"/>
          </p:cNvSpPr>
          <p:nvPr>
            <p:ph type="pic" idx="2"/>
          </p:nvPr>
        </p:nvSpPr>
        <p:spPr>
          <a:xfrm>
            <a:off x="0" y="-640551"/>
            <a:ext cx="12192000" cy="8139150"/>
          </a:xfrm>
          <a:prstGeom prst="rect">
            <a:avLst/>
          </a:prstGeom>
          <a:noFill/>
          <a:ln>
            <a:noFill/>
          </a:ln>
        </p:spPr>
      </p:sp>
      <p:sp>
        <p:nvSpPr>
          <p:cNvPr id="181" name="Google Shape;181;p40"/>
          <p:cNvSpPr/>
          <p:nvPr/>
        </p:nvSpPr>
        <p:spPr>
          <a:xfrm>
            <a:off x="-197914" y="-246390"/>
            <a:ext cx="12587850" cy="7656150"/>
          </a:xfrm>
          <a:prstGeom prst="rect">
            <a:avLst/>
          </a:prstGeom>
          <a:solidFill>
            <a:srgbClr val="000000">
              <a:alpha val="16470"/>
            </a:srgbClr>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4500"/>
              <a:buFont typeface="Helvetica Neue"/>
              <a:buNone/>
            </a:pPr>
            <a:endParaRPr sz="2250" b="0" i="0" u="none" strike="noStrike" cap="none">
              <a:solidFill>
                <a:srgbClr val="FFFFFF"/>
              </a:solidFill>
              <a:latin typeface="Arial"/>
              <a:ea typeface="Arial"/>
              <a:cs typeface="Arial"/>
              <a:sym typeface="Arial"/>
            </a:endParaRPr>
          </a:p>
        </p:txBody>
      </p:sp>
      <p:sp>
        <p:nvSpPr>
          <p:cNvPr id="182" name="Google Shape;182;p40"/>
          <p:cNvSpPr txBox="1">
            <a:spLocks noGrp="1"/>
          </p:cNvSpPr>
          <p:nvPr>
            <p:ph type="title"/>
          </p:nvPr>
        </p:nvSpPr>
        <p:spPr>
          <a:xfrm>
            <a:off x="603248" y="1287496"/>
            <a:ext cx="6582000" cy="2324100"/>
          </a:xfrm>
          <a:prstGeom prst="rect">
            <a:avLst/>
          </a:prstGeom>
          <a:noFill/>
          <a:ln>
            <a:noFill/>
          </a:ln>
          <a:effectLst>
            <a:outerShdw blurRad="825500" dist="127000" dir="5400000" rotWithShape="0">
              <a:srgbClr val="000000">
                <a:alpha val="92160"/>
              </a:srgbClr>
            </a:outerShdw>
          </a:effectLst>
        </p:spPr>
        <p:txBody>
          <a:bodyPr spcFirstLastPara="1" wrap="square" lIns="50800" tIns="50800" rIns="50800" bIns="50800" anchor="b" anchorCtr="0">
            <a:normAutofit/>
          </a:bodyPr>
          <a:lstStyle>
            <a:lvl1pPr lvl="0" algn="l" rtl="0">
              <a:lnSpc>
                <a:spcPct val="100000"/>
              </a:lnSpc>
              <a:spcBef>
                <a:spcPts val="0"/>
              </a:spcBef>
              <a:spcAft>
                <a:spcPts val="0"/>
              </a:spcAft>
              <a:buClr>
                <a:srgbClr val="FFFFFF"/>
              </a:buClr>
              <a:buSzPts val="1800"/>
              <a:buNone/>
              <a:defRPr/>
            </a:lvl1pPr>
            <a:lvl2pPr lvl="1" algn="l" rtl="0">
              <a:lnSpc>
                <a:spcPct val="100000"/>
              </a:lnSpc>
              <a:spcBef>
                <a:spcPts val="0"/>
              </a:spcBef>
              <a:spcAft>
                <a:spcPts val="0"/>
              </a:spcAft>
              <a:buClr>
                <a:srgbClr val="FFFFFF"/>
              </a:buClr>
              <a:buSzPts val="1800"/>
              <a:buNone/>
              <a:defRPr/>
            </a:lvl2pPr>
            <a:lvl3pPr lvl="2" algn="l" rtl="0">
              <a:lnSpc>
                <a:spcPct val="100000"/>
              </a:lnSpc>
              <a:spcBef>
                <a:spcPts val="0"/>
              </a:spcBef>
              <a:spcAft>
                <a:spcPts val="0"/>
              </a:spcAft>
              <a:buClr>
                <a:srgbClr val="FFFFFF"/>
              </a:buClr>
              <a:buSzPts val="1800"/>
              <a:buNone/>
              <a:defRPr/>
            </a:lvl3pPr>
            <a:lvl4pPr lvl="3" algn="l" rtl="0">
              <a:lnSpc>
                <a:spcPct val="100000"/>
              </a:lnSpc>
              <a:spcBef>
                <a:spcPts val="0"/>
              </a:spcBef>
              <a:spcAft>
                <a:spcPts val="0"/>
              </a:spcAft>
              <a:buClr>
                <a:srgbClr val="FFFFFF"/>
              </a:buClr>
              <a:buSzPts val="1800"/>
              <a:buNone/>
              <a:defRPr/>
            </a:lvl4pPr>
            <a:lvl5pPr lvl="4" algn="l" rtl="0">
              <a:lnSpc>
                <a:spcPct val="100000"/>
              </a:lnSpc>
              <a:spcBef>
                <a:spcPts val="0"/>
              </a:spcBef>
              <a:spcAft>
                <a:spcPts val="0"/>
              </a:spcAft>
              <a:buClr>
                <a:srgbClr val="FFFFFF"/>
              </a:buClr>
              <a:buSzPts val="1800"/>
              <a:buNone/>
              <a:defRPr/>
            </a:lvl5pPr>
            <a:lvl6pPr lvl="5" algn="l" rtl="0">
              <a:lnSpc>
                <a:spcPct val="100000"/>
              </a:lnSpc>
              <a:spcBef>
                <a:spcPts val="0"/>
              </a:spcBef>
              <a:spcAft>
                <a:spcPts val="0"/>
              </a:spcAft>
              <a:buClr>
                <a:srgbClr val="FFFFFF"/>
              </a:buClr>
              <a:buSzPts val="1800"/>
              <a:buNone/>
              <a:defRPr/>
            </a:lvl6pPr>
            <a:lvl7pPr lvl="6" algn="l" rtl="0">
              <a:lnSpc>
                <a:spcPct val="100000"/>
              </a:lnSpc>
              <a:spcBef>
                <a:spcPts val="0"/>
              </a:spcBef>
              <a:spcAft>
                <a:spcPts val="0"/>
              </a:spcAft>
              <a:buClr>
                <a:srgbClr val="FFFFFF"/>
              </a:buClr>
              <a:buSzPts val="1800"/>
              <a:buNone/>
              <a:defRPr/>
            </a:lvl7pPr>
            <a:lvl8pPr lvl="7" algn="l" rtl="0">
              <a:lnSpc>
                <a:spcPct val="100000"/>
              </a:lnSpc>
              <a:spcBef>
                <a:spcPts val="0"/>
              </a:spcBef>
              <a:spcAft>
                <a:spcPts val="0"/>
              </a:spcAft>
              <a:buClr>
                <a:srgbClr val="FFFFFF"/>
              </a:buClr>
              <a:buSzPts val="1800"/>
              <a:buNone/>
              <a:defRPr/>
            </a:lvl8pPr>
            <a:lvl9pPr lvl="8" algn="l" rtl="0">
              <a:lnSpc>
                <a:spcPct val="100000"/>
              </a:lnSpc>
              <a:spcBef>
                <a:spcPts val="0"/>
              </a:spcBef>
              <a:spcAft>
                <a:spcPts val="0"/>
              </a:spcAft>
              <a:buClr>
                <a:srgbClr val="FFFFFF"/>
              </a:buClr>
              <a:buSzPts val="1800"/>
              <a:buNone/>
              <a:defRPr/>
            </a:lvl9pPr>
          </a:lstStyle>
          <a:p>
            <a:endParaRPr/>
          </a:p>
        </p:txBody>
      </p:sp>
      <p:sp>
        <p:nvSpPr>
          <p:cNvPr id="183" name="Google Shape;183;p40"/>
          <p:cNvSpPr txBox="1">
            <a:spLocks noGrp="1"/>
          </p:cNvSpPr>
          <p:nvPr>
            <p:ph type="body" idx="1"/>
          </p:nvPr>
        </p:nvSpPr>
        <p:spPr>
          <a:xfrm>
            <a:off x="611398" y="3970076"/>
            <a:ext cx="6457950" cy="448841"/>
          </a:xfrm>
          <a:prstGeom prst="rect">
            <a:avLst/>
          </a:prstGeom>
          <a:noFill/>
          <a:ln>
            <a:noFill/>
          </a:ln>
          <a:effectLst>
            <a:outerShdw blurRad="825500" dist="127000" dir="5400000" rotWithShape="0">
              <a:srgbClr val="000000">
                <a:alpha val="92160"/>
              </a:srgbClr>
            </a:outerShdw>
          </a:effectLst>
        </p:spPr>
        <p:txBody>
          <a:bodyPr spcFirstLastPara="1" wrap="square" lIns="50800" tIns="50800" rIns="50800" bIns="50800" anchor="ctr" anchorCtr="0">
            <a:spAutoFit/>
          </a:bodyPr>
          <a:lstStyle>
            <a:lvl1pPr marL="228600" lvl="0" indent="-114300" algn="l" rtl="0">
              <a:lnSpc>
                <a:spcPct val="100000"/>
              </a:lnSpc>
              <a:spcBef>
                <a:spcPts val="0"/>
              </a:spcBef>
              <a:spcAft>
                <a:spcPts val="0"/>
              </a:spcAft>
              <a:buClr>
                <a:srgbClr val="FFFFFF"/>
              </a:buClr>
              <a:buSzPts val="4500"/>
              <a:buFont typeface="Arial"/>
              <a:buNone/>
              <a:defRPr sz="2250"/>
            </a:lvl1pPr>
            <a:lvl2pPr marL="457200" lvl="1" indent="-114300" algn="l" rtl="0">
              <a:lnSpc>
                <a:spcPct val="100000"/>
              </a:lnSpc>
              <a:spcBef>
                <a:spcPts val="0"/>
              </a:spcBef>
              <a:spcAft>
                <a:spcPts val="0"/>
              </a:spcAft>
              <a:buClr>
                <a:srgbClr val="FFFFFF"/>
              </a:buClr>
              <a:buSzPts val="1800"/>
              <a:buNone/>
              <a:defRPr/>
            </a:lvl2pPr>
            <a:lvl3pPr marL="685800" lvl="2" indent="-114300" algn="l" rtl="0">
              <a:lnSpc>
                <a:spcPct val="100000"/>
              </a:lnSpc>
              <a:spcBef>
                <a:spcPts val="0"/>
              </a:spcBef>
              <a:spcAft>
                <a:spcPts val="0"/>
              </a:spcAft>
              <a:buClr>
                <a:srgbClr val="FFFFFF"/>
              </a:buClr>
              <a:buSzPts val="1800"/>
              <a:buNone/>
              <a:defRPr/>
            </a:lvl3pPr>
            <a:lvl4pPr marL="914400" lvl="3" indent="-114300" algn="l" rtl="0">
              <a:lnSpc>
                <a:spcPct val="100000"/>
              </a:lnSpc>
              <a:spcBef>
                <a:spcPts val="0"/>
              </a:spcBef>
              <a:spcAft>
                <a:spcPts val="0"/>
              </a:spcAft>
              <a:buClr>
                <a:srgbClr val="FFFFFF"/>
              </a:buClr>
              <a:buSzPts val="1800"/>
              <a:buNone/>
              <a:defRPr/>
            </a:lvl4pPr>
            <a:lvl5pPr marL="1143000" lvl="4" indent="-114300" algn="l" rtl="0">
              <a:lnSpc>
                <a:spcPct val="100000"/>
              </a:lnSpc>
              <a:spcBef>
                <a:spcPts val="0"/>
              </a:spcBef>
              <a:spcAft>
                <a:spcPts val="0"/>
              </a:spcAft>
              <a:buClr>
                <a:srgbClr val="FFFFFF"/>
              </a:buClr>
              <a:buSzPts val="1800"/>
              <a:buNone/>
              <a:defRPr/>
            </a:lvl5pPr>
            <a:lvl6pPr marL="1371600" lvl="5" indent="-114300" algn="l" rtl="0">
              <a:lnSpc>
                <a:spcPct val="100000"/>
              </a:lnSpc>
              <a:spcBef>
                <a:spcPts val="0"/>
              </a:spcBef>
              <a:spcAft>
                <a:spcPts val="0"/>
              </a:spcAft>
              <a:buClr>
                <a:srgbClr val="FFFFFF"/>
              </a:buClr>
              <a:buSzPts val="1800"/>
              <a:buNone/>
              <a:defRPr/>
            </a:lvl6pPr>
            <a:lvl7pPr marL="1600200" lvl="6" indent="-114300" algn="l" rtl="0">
              <a:lnSpc>
                <a:spcPct val="100000"/>
              </a:lnSpc>
              <a:spcBef>
                <a:spcPts val="0"/>
              </a:spcBef>
              <a:spcAft>
                <a:spcPts val="0"/>
              </a:spcAft>
              <a:buClr>
                <a:srgbClr val="FFFFFF"/>
              </a:buClr>
              <a:buSzPts val="1800"/>
              <a:buNone/>
              <a:defRPr/>
            </a:lvl7pPr>
            <a:lvl8pPr marL="1828800" lvl="7" indent="-114300" algn="l" rtl="0">
              <a:lnSpc>
                <a:spcPct val="100000"/>
              </a:lnSpc>
              <a:spcBef>
                <a:spcPts val="0"/>
              </a:spcBef>
              <a:spcAft>
                <a:spcPts val="0"/>
              </a:spcAft>
              <a:buClr>
                <a:srgbClr val="FFFFFF"/>
              </a:buClr>
              <a:buSzPts val="1800"/>
              <a:buNone/>
              <a:defRPr/>
            </a:lvl8pPr>
            <a:lvl9pPr marL="2057400" lvl="8" indent="-114300" algn="l" rtl="0">
              <a:lnSpc>
                <a:spcPct val="100000"/>
              </a:lnSpc>
              <a:spcBef>
                <a:spcPts val="0"/>
              </a:spcBef>
              <a:spcAft>
                <a:spcPts val="0"/>
              </a:spcAft>
              <a:buClr>
                <a:srgbClr val="FFFFFF"/>
              </a:buClr>
              <a:buSzPts val="1800"/>
              <a:buNone/>
              <a:defRPr/>
            </a:lvl9pPr>
          </a:lstStyle>
          <a:p>
            <a:endParaRPr/>
          </a:p>
        </p:txBody>
      </p:sp>
      <p:pic>
        <p:nvPicPr>
          <p:cNvPr id="184" name="Google Shape;184;p40" descr="Image"/>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672315" y="631169"/>
            <a:ext cx="1331584" cy="282973"/>
          </a:xfrm>
          <a:prstGeom prst="rect">
            <a:avLst/>
          </a:prstGeom>
          <a:noFill/>
          <a:ln>
            <a:noFill/>
          </a:ln>
          <a:effectLst>
            <a:outerShdw blurRad="825500" dist="127000" dir="5400000" rotWithShape="0">
              <a:srgbClr val="000000">
                <a:alpha val="92160"/>
              </a:srgbClr>
            </a:outerShdw>
          </a:effectLst>
        </p:spPr>
      </p:pic>
      <p:sp>
        <p:nvSpPr>
          <p:cNvPr id="185" name="Google Shape;185;p40"/>
          <p:cNvSpPr txBox="1">
            <a:spLocks noGrp="1"/>
          </p:cNvSpPr>
          <p:nvPr>
            <p:ph type="sldNum" idx="12"/>
          </p:nvPr>
        </p:nvSpPr>
        <p:spPr>
          <a:xfrm>
            <a:off x="6000750" y="6071314"/>
            <a:ext cx="184200" cy="518091"/>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Arial"/>
                <a:ea typeface="Arial"/>
                <a:cs typeface="Arial"/>
                <a:sym typeface="Arial"/>
              </a:defRPr>
            </a:lvl9pPr>
          </a:lstStyle>
          <a:p>
            <a:fld id="{00000000-1234-1234-1234-123412341234}" type="slidenum">
              <a:rPr lang="nl-NL" smtClean="0"/>
              <a:pPr/>
              <a:t>‹#›</a:t>
            </a:fld>
            <a:endParaRPr lang="nl-NL"/>
          </a:p>
        </p:txBody>
      </p:sp>
    </p:spTree>
    <p:extLst>
      <p:ext uri="{BB962C8B-B14F-4D97-AF65-F5344CB8AC3E}">
        <p14:creationId xmlns:p14="http://schemas.microsoft.com/office/powerpoint/2010/main" val="31918957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All graph">
  <p:cSld name="All graph">
    <p:spTree>
      <p:nvGrpSpPr>
        <p:cNvPr id="1" name="Shape 186"/>
        <p:cNvGrpSpPr/>
        <p:nvPr/>
      </p:nvGrpSpPr>
      <p:grpSpPr>
        <a:xfrm>
          <a:off x="0" y="0"/>
          <a:ext cx="0" cy="0"/>
          <a:chOff x="0" y="0"/>
          <a:chExt cx="0" cy="0"/>
        </a:xfrm>
      </p:grpSpPr>
      <p:sp>
        <p:nvSpPr>
          <p:cNvPr id="187" name="Google Shape;187;p41"/>
          <p:cNvSpPr txBox="1">
            <a:spLocks noGrp="1"/>
          </p:cNvSpPr>
          <p:nvPr>
            <p:ph type="title"/>
          </p:nvPr>
        </p:nvSpPr>
        <p:spPr>
          <a:xfrm>
            <a:off x="1397000" y="59794"/>
            <a:ext cx="9328800" cy="954450"/>
          </a:xfrm>
          <a:prstGeom prst="rect">
            <a:avLst/>
          </a:prstGeom>
          <a:noFill/>
          <a:ln>
            <a:noFill/>
          </a:ln>
        </p:spPr>
        <p:txBody>
          <a:bodyPr spcFirstLastPara="1" wrap="square" lIns="243800" tIns="121875" rIns="243800" bIns="121875" anchor="ctr" anchorCtr="0">
            <a:normAutofit/>
          </a:bodyPr>
          <a:lstStyle>
            <a:lvl1pPr lvl="0" algn="l" rtl="0">
              <a:lnSpc>
                <a:spcPct val="90000"/>
              </a:lnSpc>
              <a:spcBef>
                <a:spcPts val="0"/>
              </a:spcBef>
              <a:spcAft>
                <a:spcPts val="0"/>
              </a:spcAft>
              <a:buClr>
                <a:schemeClr val="dk1"/>
              </a:buClr>
              <a:buSzPts val="8800"/>
              <a:buFont typeface="Calibri"/>
              <a:buNone/>
              <a:defRPr>
                <a:latin typeface="Calibri"/>
                <a:ea typeface="Calibri"/>
                <a:cs typeface="Calibri"/>
                <a:sym typeface="Calibri"/>
              </a:defRPr>
            </a:lvl1pPr>
            <a:lvl2pPr lvl="1" rtl="0">
              <a:spcBef>
                <a:spcPts val="0"/>
              </a:spcBef>
              <a:spcAft>
                <a:spcPts val="0"/>
              </a:spcAft>
              <a:buSzPts val="7500"/>
              <a:buNone/>
              <a:defRPr/>
            </a:lvl2pPr>
            <a:lvl3pPr lvl="2" rtl="0">
              <a:spcBef>
                <a:spcPts val="0"/>
              </a:spcBef>
              <a:spcAft>
                <a:spcPts val="0"/>
              </a:spcAft>
              <a:buSzPts val="7500"/>
              <a:buNone/>
              <a:defRPr/>
            </a:lvl3pPr>
            <a:lvl4pPr lvl="3" rtl="0">
              <a:spcBef>
                <a:spcPts val="0"/>
              </a:spcBef>
              <a:spcAft>
                <a:spcPts val="0"/>
              </a:spcAft>
              <a:buSzPts val="7500"/>
              <a:buNone/>
              <a:defRPr/>
            </a:lvl4pPr>
            <a:lvl5pPr lvl="4" rtl="0">
              <a:spcBef>
                <a:spcPts val="0"/>
              </a:spcBef>
              <a:spcAft>
                <a:spcPts val="0"/>
              </a:spcAft>
              <a:buSzPts val="7500"/>
              <a:buNone/>
              <a:defRPr/>
            </a:lvl5pPr>
            <a:lvl6pPr lvl="5" rtl="0">
              <a:spcBef>
                <a:spcPts val="0"/>
              </a:spcBef>
              <a:spcAft>
                <a:spcPts val="0"/>
              </a:spcAft>
              <a:buSzPts val="7500"/>
              <a:buNone/>
              <a:defRPr/>
            </a:lvl6pPr>
            <a:lvl7pPr lvl="6" rtl="0">
              <a:spcBef>
                <a:spcPts val="0"/>
              </a:spcBef>
              <a:spcAft>
                <a:spcPts val="0"/>
              </a:spcAft>
              <a:buSzPts val="7500"/>
              <a:buNone/>
              <a:defRPr/>
            </a:lvl7pPr>
            <a:lvl8pPr lvl="7" rtl="0">
              <a:spcBef>
                <a:spcPts val="0"/>
              </a:spcBef>
              <a:spcAft>
                <a:spcPts val="0"/>
              </a:spcAft>
              <a:buSzPts val="7500"/>
              <a:buNone/>
              <a:defRPr/>
            </a:lvl8pPr>
            <a:lvl9pPr lvl="8" rtl="0">
              <a:spcBef>
                <a:spcPts val="0"/>
              </a:spcBef>
              <a:spcAft>
                <a:spcPts val="0"/>
              </a:spcAft>
              <a:buSzPts val="7500"/>
              <a:buNone/>
              <a:defRPr/>
            </a:lvl9pPr>
          </a:lstStyle>
          <a:p>
            <a:endParaRPr/>
          </a:p>
        </p:txBody>
      </p:sp>
      <p:sp>
        <p:nvSpPr>
          <p:cNvPr id="188" name="Google Shape;188;p41"/>
          <p:cNvSpPr txBox="1">
            <a:spLocks noGrp="1"/>
          </p:cNvSpPr>
          <p:nvPr>
            <p:ph type="sldNum" idx="12"/>
          </p:nvPr>
        </p:nvSpPr>
        <p:spPr>
          <a:xfrm>
            <a:off x="11909030" y="6538402"/>
            <a:ext cx="327150" cy="302850"/>
          </a:xfrm>
          <a:prstGeom prst="rect">
            <a:avLst/>
          </a:prstGeom>
          <a:noFill/>
          <a:ln>
            <a:noFill/>
          </a:ln>
        </p:spPr>
        <p:txBody>
          <a:bodyPr spcFirstLastPara="1" wrap="square" lIns="243800" tIns="121875" rIns="243800" bIns="121875" anchor="ctr" anchorCtr="0">
            <a:normAutofit lnSpcReduction="20000"/>
          </a:bodyPr>
          <a:lstStyle>
            <a:lvl1pPr marL="0" lvl="0" indent="0" algn="r" rtl="0">
              <a:lnSpc>
                <a:spcPct val="100000"/>
              </a:lnSpc>
              <a:spcBef>
                <a:spcPts val="0"/>
              </a:spcBef>
              <a:spcAft>
                <a:spcPts val="0"/>
              </a:spcAft>
              <a:buClr>
                <a:srgbClr val="DCEDF3"/>
              </a:buClr>
              <a:buSzPts val="2700"/>
              <a:buFont typeface="Calibri"/>
              <a:buNone/>
              <a:defRPr sz="1350" b="0" i="0" u="none" strike="noStrike" cap="none">
                <a:solidFill>
                  <a:srgbClr val="DCEDF3"/>
                </a:solidFill>
                <a:latin typeface="Calibri"/>
                <a:ea typeface="Calibri"/>
                <a:cs typeface="Calibri"/>
                <a:sym typeface="Calibri"/>
              </a:defRPr>
            </a:lvl1pPr>
            <a:lvl2pPr marL="0" lvl="1" indent="0" algn="r" rtl="0">
              <a:lnSpc>
                <a:spcPct val="100000"/>
              </a:lnSpc>
              <a:spcBef>
                <a:spcPts val="0"/>
              </a:spcBef>
              <a:spcAft>
                <a:spcPts val="0"/>
              </a:spcAft>
              <a:buClr>
                <a:srgbClr val="DCEDF3"/>
              </a:buClr>
              <a:buSzPts val="2700"/>
              <a:buFont typeface="Calibri"/>
              <a:buNone/>
              <a:defRPr sz="1350" b="0" i="0" u="none" strike="noStrike" cap="none">
                <a:solidFill>
                  <a:srgbClr val="DCEDF3"/>
                </a:solidFill>
                <a:latin typeface="Calibri"/>
                <a:ea typeface="Calibri"/>
                <a:cs typeface="Calibri"/>
                <a:sym typeface="Calibri"/>
              </a:defRPr>
            </a:lvl2pPr>
            <a:lvl3pPr marL="0" lvl="2" indent="0" algn="r" rtl="0">
              <a:lnSpc>
                <a:spcPct val="100000"/>
              </a:lnSpc>
              <a:spcBef>
                <a:spcPts val="0"/>
              </a:spcBef>
              <a:spcAft>
                <a:spcPts val="0"/>
              </a:spcAft>
              <a:buClr>
                <a:srgbClr val="DCEDF3"/>
              </a:buClr>
              <a:buSzPts val="2700"/>
              <a:buFont typeface="Calibri"/>
              <a:buNone/>
              <a:defRPr sz="1350" b="0" i="0" u="none" strike="noStrike" cap="none">
                <a:solidFill>
                  <a:srgbClr val="DCEDF3"/>
                </a:solidFill>
                <a:latin typeface="Calibri"/>
                <a:ea typeface="Calibri"/>
                <a:cs typeface="Calibri"/>
                <a:sym typeface="Calibri"/>
              </a:defRPr>
            </a:lvl3pPr>
            <a:lvl4pPr marL="0" lvl="3" indent="0" algn="r" rtl="0">
              <a:lnSpc>
                <a:spcPct val="100000"/>
              </a:lnSpc>
              <a:spcBef>
                <a:spcPts val="0"/>
              </a:spcBef>
              <a:spcAft>
                <a:spcPts val="0"/>
              </a:spcAft>
              <a:buClr>
                <a:srgbClr val="DCEDF3"/>
              </a:buClr>
              <a:buSzPts val="2700"/>
              <a:buFont typeface="Calibri"/>
              <a:buNone/>
              <a:defRPr sz="1350" b="0" i="0" u="none" strike="noStrike" cap="none">
                <a:solidFill>
                  <a:srgbClr val="DCEDF3"/>
                </a:solidFill>
                <a:latin typeface="Calibri"/>
                <a:ea typeface="Calibri"/>
                <a:cs typeface="Calibri"/>
                <a:sym typeface="Calibri"/>
              </a:defRPr>
            </a:lvl4pPr>
            <a:lvl5pPr marL="0" lvl="4" indent="0" algn="r" rtl="0">
              <a:lnSpc>
                <a:spcPct val="100000"/>
              </a:lnSpc>
              <a:spcBef>
                <a:spcPts val="0"/>
              </a:spcBef>
              <a:spcAft>
                <a:spcPts val="0"/>
              </a:spcAft>
              <a:buClr>
                <a:srgbClr val="DCEDF3"/>
              </a:buClr>
              <a:buSzPts val="2700"/>
              <a:buFont typeface="Calibri"/>
              <a:buNone/>
              <a:defRPr sz="1350" b="0" i="0" u="none" strike="noStrike" cap="none">
                <a:solidFill>
                  <a:srgbClr val="DCEDF3"/>
                </a:solidFill>
                <a:latin typeface="Calibri"/>
                <a:ea typeface="Calibri"/>
                <a:cs typeface="Calibri"/>
                <a:sym typeface="Calibri"/>
              </a:defRPr>
            </a:lvl5pPr>
            <a:lvl6pPr marL="0" lvl="5" indent="0" algn="r" rtl="0">
              <a:lnSpc>
                <a:spcPct val="100000"/>
              </a:lnSpc>
              <a:spcBef>
                <a:spcPts val="0"/>
              </a:spcBef>
              <a:spcAft>
                <a:spcPts val="0"/>
              </a:spcAft>
              <a:buClr>
                <a:srgbClr val="DCEDF3"/>
              </a:buClr>
              <a:buSzPts val="2700"/>
              <a:buFont typeface="Calibri"/>
              <a:buNone/>
              <a:defRPr sz="1350" b="0" i="0" u="none" strike="noStrike" cap="none">
                <a:solidFill>
                  <a:srgbClr val="DCEDF3"/>
                </a:solidFill>
                <a:latin typeface="Calibri"/>
                <a:ea typeface="Calibri"/>
                <a:cs typeface="Calibri"/>
                <a:sym typeface="Calibri"/>
              </a:defRPr>
            </a:lvl6pPr>
            <a:lvl7pPr marL="0" lvl="6" indent="0" algn="r" rtl="0">
              <a:lnSpc>
                <a:spcPct val="100000"/>
              </a:lnSpc>
              <a:spcBef>
                <a:spcPts val="0"/>
              </a:spcBef>
              <a:spcAft>
                <a:spcPts val="0"/>
              </a:spcAft>
              <a:buClr>
                <a:srgbClr val="DCEDF3"/>
              </a:buClr>
              <a:buSzPts val="2700"/>
              <a:buFont typeface="Calibri"/>
              <a:buNone/>
              <a:defRPr sz="1350" b="0" i="0" u="none" strike="noStrike" cap="none">
                <a:solidFill>
                  <a:srgbClr val="DCEDF3"/>
                </a:solidFill>
                <a:latin typeface="Calibri"/>
                <a:ea typeface="Calibri"/>
                <a:cs typeface="Calibri"/>
                <a:sym typeface="Calibri"/>
              </a:defRPr>
            </a:lvl7pPr>
            <a:lvl8pPr marL="0" lvl="7" indent="0" algn="r" rtl="0">
              <a:lnSpc>
                <a:spcPct val="100000"/>
              </a:lnSpc>
              <a:spcBef>
                <a:spcPts val="0"/>
              </a:spcBef>
              <a:spcAft>
                <a:spcPts val="0"/>
              </a:spcAft>
              <a:buClr>
                <a:srgbClr val="DCEDF3"/>
              </a:buClr>
              <a:buSzPts val="2700"/>
              <a:buFont typeface="Calibri"/>
              <a:buNone/>
              <a:defRPr sz="1350" b="0" i="0" u="none" strike="noStrike" cap="none">
                <a:solidFill>
                  <a:srgbClr val="DCEDF3"/>
                </a:solidFill>
                <a:latin typeface="Calibri"/>
                <a:ea typeface="Calibri"/>
                <a:cs typeface="Calibri"/>
                <a:sym typeface="Calibri"/>
              </a:defRPr>
            </a:lvl8pPr>
            <a:lvl9pPr marL="0" lvl="8" indent="0" algn="r" rtl="0">
              <a:lnSpc>
                <a:spcPct val="100000"/>
              </a:lnSpc>
              <a:spcBef>
                <a:spcPts val="0"/>
              </a:spcBef>
              <a:spcAft>
                <a:spcPts val="0"/>
              </a:spcAft>
              <a:buClr>
                <a:srgbClr val="DCEDF3"/>
              </a:buClr>
              <a:buSzPts val="2700"/>
              <a:buFont typeface="Calibri"/>
              <a:buNone/>
              <a:defRPr sz="1350" b="0" i="0" u="none" strike="noStrike" cap="none">
                <a:solidFill>
                  <a:srgbClr val="DCEDF3"/>
                </a:solidFill>
                <a:latin typeface="Calibri"/>
                <a:ea typeface="Calibri"/>
                <a:cs typeface="Calibri"/>
                <a:sym typeface="Calibri"/>
              </a:defRPr>
            </a:lvl9pPr>
          </a:lstStyle>
          <a:p>
            <a:fld id="{00000000-1234-1234-1234-123412341234}" type="slidenum">
              <a:rPr lang="nl-NL" smtClean="0"/>
              <a:pPr/>
              <a:t>‹#›</a:t>
            </a:fld>
            <a:endParaRPr lang="nl-NL"/>
          </a:p>
        </p:txBody>
      </p:sp>
    </p:spTree>
    <p:extLst>
      <p:ext uri="{BB962C8B-B14F-4D97-AF65-F5344CB8AC3E}">
        <p14:creationId xmlns:p14="http://schemas.microsoft.com/office/powerpoint/2010/main" val="25084440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441957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182" lvl="0" indent="-342886" algn="l">
              <a:lnSpc>
                <a:spcPct val="90000"/>
              </a:lnSpc>
              <a:spcBef>
                <a:spcPts val="1000"/>
              </a:spcBef>
              <a:spcAft>
                <a:spcPts val="0"/>
              </a:spcAft>
              <a:buClr>
                <a:schemeClr val="dk1"/>
              </a:buClr>
              <a:buSzPts val="1800"/>
              <a:buChar char="•"/>
              <a:defRPr/>
            </a:lvl1pPr>
            <a:lvl2pPr marL="914363" lvl="1" indent="-342886" algn="l">
              <a:lnSpc>
                <a:spcPct val="90000"/>
              </a:lnSpc>
              <a:spcBef>
                <a:spcPts val="500"/>
              </a:spcBef>
              <a:spcAft>
                <a:spcPts val="0"/>
              </a:spcAft>
              <a:buClr>
                <a:schemeClr val="dk1"/>
              </a:buClr>
              <a:buSzPts val="1800"/>
              <a:buChar char="•"/>
              <a:defRPr/>
            </a:lvl2pPr>
            <a:lvl3pPr marL="1371545" lvl="2" indent="-342886" algn="l">
              <a:lnSpc>
                <a:spcPct val="90000"/>
              </a:lnSpc>
              <a:spcBef>
                <a:spcPts val="500"/>
              </a:spcBef>
              <a:spcAft>
                <a:spcPts val="0"/>
              </a:spcAft>
              <a:buClr>
                <a:schemeClr val="dk1"/>
              </a:buClr>
              <a:buSzPts val="1800"/>
              <a:buChar char="•"/>
              <a:defRPr/>
            </a:lvl3pPr>
            <a:lvl4pPr marL="1828727" lvl="3" indent="-342886" algn="l">
              <a:lnSpc>
                <a:spcPct val="90000"/>
              </a:lnSpc>
              <a:spcBef>
                <a:spcPts val="500"/>
              </a:spcBef>
              <a:spcAft>
                <a:spcPts val="0"/>
              </a:spcAft>
              <a:buClr>
                <a:schemeClr val="dk1"/>
              </a:buClr>
              <a:buSzPts val="1800"/>
              <a:buChar char="•"/>
              <a:defRPr/>
            </a:lvl4pPr>
            <a:lvl5pPr marL="2285909" lvl="4" indent="-342886" algn="l">
              <a:lnSpc>
                <a:spcPct val="90000"/>
              </a:lnSpc>
              <a:spcBef>
                <a:spcPts val="500"/>
              </a:spcBef>
              <a:spcAft>
                <a:spcPts val="0"/>
              </a:spcAft>
              <a:buClr>
                <a:schemeClr val="dk1"/>
              </a:buClr>
              <a:buSzPts val="1800"/>
              <a:buChar char="•"/>
              <a:defRPr/>
            </a:lvl5pPr>
            <a:lvl6pPr marL="2743090" lvl="5" indent="-342886" algn="l">
              <a:lnSpc>
                <a:spcPct val="90000"/>
              </a:lnSpc>
              <a:spcBef>
                <a:spcPts val="500"/>
              </a:spcBef>
              <a:spcAft>
                <a:spcPts val="0"/>
              </a:spcAft>
              <a:buClr>
                <a:schemeClr val="dk1"/>
              </a:buClr>
              <a:buSzPts val="1800"/>
              <a:buChar char="•"/>
              <a:defRPr/>
            </a:lvl6pPr>
            <a:lvl7pPr marL="3200272" lvl="6" indent="-342886" algn="l">
              <a:lnSpc>
                <a:spcPct val="90000"/>
              </a:lnSpc>
              <a:spcBef>
                <a:spcPts val="500"/>
              </a:spcBef>
              <a:spcAft>
                <a:spcPts val="0"/>
              </a:spcAft>
              <a:buClr>
                <a:schemeClr val="dk1"/>
              </a:buClr>
              <a:buSzPts val="1800"/>
              <a:buChar char="•"/>
              <a:defRPr/>
            </a:lvl7pPr>
            <a:lvl8pPr marL="3657454" lvl="7" indent="-342886" algn="l">
              <a:lnSpc>
                <a:spcPct val="90000"/>
              </a:lnSpc>
              <a:spcBef>
                <a:spcPts val="500"/>
              </a:spcBef>
              <a:spcAft>
                <a:spcPts val="0"/>
              </a:spcAft>
              <a:buClr>
                <a:schemeClr val="dk1"/>
              </a:buClr>
              <a:buSzPts val="1800"/>
              <a:buChar char="•"/>
              <a:defRPr/>
            </a:lvl8pPr>
            <a:lvl9pPr marL="4114635" lvl="8" indent="-342886" algn="l">
              <a:lnSpc>
                <a:spcPct val="90000"/>
              </a:lnSpc>
              <a:spcBef>
                <a:spcPts val="500"/>
              </a:spcBef>
              <a:spcAft>
                <a:spcPts val="0"/>
              </a:spcAft>
              <a:buClr>
                <a:schemeClr val="dk1"/>
              </a:buClr>
              <a:buSzPts val="1800"/>
              <a:buChar char="•"/>
              <a:defRPr/>
            </a:lvl9pPr>
          </a:lstStyle>
          <a:p>
            <a:endParaRPr/>
          </a:p>
        </p:txBody>
      </p:sp>
      <p:sp>
        <p:nvSpPr>
          <p:cNvPr id="24" name="Google Shape;24;p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38958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A75DE-659D-9DDB-9C84-EF1A94F02EB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6FE536D-5460-BB52-3137-7E2614E64487}"/>
              </a:ext>
            </a:extLst>
          </p:cNvPr>
          <p:cNvSpPr>
            <a:spLocks noGrp="1"/>
          </p:cNvSpPr>
          <p:nvPr>
            <p:ph type="dt" sz="half" idx="10"/>
          </p:nvPr>
        </p:nvSpPr>
        <p:spPr/>
        <p:txBody>
          <a:bodyPr/>
          <a:lstStyle/>
          <a:p>
            <a:fld id="{2E8A2B4C-F65B-49C9-AD87-3A79B76FADA2}" type="datetimeFigureOut">
              <a:rPr lang="en-GB" smtClean="0"/>
              <a:t>21/11/2023</a:t>
            </a:fld>
            <a:endParaRPr lang="en-GB"/>
          </a:p>
        </p:txBody>
      </p:sp>
      <p:sp>
        <p:nvSpPr>
          <p:cNvPr id="4" name="Footer Placeholder 3">
            <a:extLst>
              <a:ext uri="{FF2B5EF4-FFF2-40B4-BE49-F238E27FC236}">
                <a16:creationId xmlns:a16="http://schemas.microsoft.com/office/drawing/2014/main" id="{2CF5382A-8644-B1B9-17F2-3A3EF83DBFD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D08AD81-56CC-F471-642C-552BF1434520}"/>
              </a:ext>
            </a:extLst>
          </p:cNvPr>
          <p:cNvSpPr>
            <a:spLocks noGrp="1"/>
          </p:cNvSpPr>
          <p:nvPr>
            <p:ph type="sldNum" sz="quarter" idx="12"/>
          </p:nvPr>
        </p:nvSpPr>
        <p:spPr/>
        <p:txBody>
          <a:bodyPr/>
          <a:lstStyle/>
          <a:p>
            <a:fld id="{F281D36A-AB03-46FB-8C96-54D0C6675B53}" type="slidenum">
              <a:rPr lang="en-GB" smtClean="0"/>
              <a:t>‹#›</a:t>
            </a:fld>
            <a:endParaRPr lang="en-GB"/>
          </a:p>
        </p:txBody>
      </p:sp>
    </p:spTree>
    <p:extLst>
      <p:ext uri="{BB962C8B-B14F-4D97-AF65-F5344CB8AC3E}">
        <p14:creationId xmlns:p14="http://schemas.microsoft.com/office/powerpoint/2010/main" val="41006729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182" lvl="0" indent="-342886" algn="l">
              <a:lnSpc>
                <a:spcPct val="90000"/>
              </a:lnSpc>
              <a:spcBef>
                <a:spcPts val="1000"/>
              </a:spcBef>
              <a:spcAft>
                <a:spcPts val="0"/>
              </a:spcAft>
              <a:buClr>
                <a:schemeClr val="dk1"/>
              </a:buClr>
              <a:buSzPts val="1800"/>
              <a:buChar char="•"/>
              <a:defRPr/>
            </a:lvl1pPr>
            <a:lvl2pPr marL="914363" lvl="1" indent="-342886" algn="l">
              <a:lnSpc>
                <a:spcPct val="90000"/>
              </a:lnSpc>
              <a:spcBef>
                <a:spcPts val="500"/>
              </a:spcBef>
              <a:spcAft>
                <a:spcPts val="0"/>
              </a:spcAft>
              <a:buClr>
                <a:schemeClr val="dk1"/>
              </a:buClr>
              <a:buSzPts val="1800"/>
              <a:buChar char="•"/>
              <a:defRPr/>
            </a:lvl2pPr>
            <a:lvl3pPr marL="1371545" lvl="2" indent="-342886" algn="l">
              <a:lnSpc>
                <a:spcPct val="90000"/>
              </a:lnSpc>
              <a:spcBef>
                <a:spcPts val="500"/>
              </a:spcBef>
              <a:spcAft>
                <a:spcPts val="0"/>
              </a:spcAft>
              <a:buClr>
                <a:schemeClr val="dk1"/>
              </a:buClr>
              <a:buSzPts val="1800"/>
              <a:buChar char="•"/>
              <a:defRPr/>
            </a:lvl3pPr>
            <a:lvl4pPr marL="1828727" lvl="3" indent="-342886" algn="l">
              <a:lnSpc>
                <a:spcPct val="90000"/>
              </a:lnSpc>
              <a:spcBef>
                <a:spcPts val="500"/>
              </a:spcBef>
              <a:spcAft>
                <a:spcPts val="0"/>
              </a:spcAft>
              <a:buClr>
                <a:schemeClr val="dk1"/>
              </a:buClr>
              <a:buSzPts val="1800"/>
              <a:buChar char="•"/>
              <a:defRPr/>
            </a:lvl4pPr>
            <a:lvl5pPr marL="2285909" lvl="4" indent="-342886" algn="l">
              <a:lnSpc>
                <a:spcPct val="90000"/>
              </a:lnSpc>
              <a:spcBef>
                <a:spcPts val="500"/>
              </a:spcBef>
              <a:spcAft>
                <a:spcPts val="0"/>
              </a:spcAft>
              <a:buClr>
                <a:schemeClr val="dk1"/>
              </a:buClr>
              <a:buSzPts val="1800"/>
              <a:buChar char="•"/>
              <a:defRPr/>
            </a:lvl5pPr>
            <a:lvl6pPr marL="2743090" lvl="5" indent="-342886" algn="l">
              <a:lnSpc>
                <a:spcPct val="90000"/>
              </a:lnSpc>
              <a:spcBef>
                <a:spcPts val="500"/>
              </a:spcBef>
              <a:spcAft>
                <a:spcPts val="0"/>
              </a:spcAft>
              <a:buClr>
                <a:schemeClr val="dk1"/>
              </a:buClr>
              <a:buSzPts val="1800"/>
              <a:buChar char="•"/>
              <a:defRPr/>
            </a:lvl6pPr>
            <a:lvl7pPr marL="3200272" lvl="6" indent="-342886" algn="l">
              <a:lnSpc>
                <a:spcPct val="90000"/>
              </a:lnSpc>
              <a:spcBef>
                <a:spcPts val="500"/>
              </a:spcBef>
              <a:spcAft>
                <a:spcPts val="0"/>
              </a:spcAft>
              <a:buClr>
                <a:schemeClr val="dk1"/>
              </a:buClr>
              <a:buSzPts val="1800"/>
              <a:buChar char="•"/>
              <a:defRPr/>
            </a:lvl7pPr>
            <a:lvl8pPr marL="3657454" lvl="7" indent="-342886" algn="l">
              <a:lnSpc>
                <a:spcPct val="90000"/>
              </a:lnSpc>
              <a:spcBef>
                <a:spcPts val="500"/>
              </a:spcBef>
              <a:spcAft>
                <a:spcPts val="0"/>
              </a:spcAft>
              <a:buClr>
                <a:schemeClr val="dk1"/>
              </a:buClr>
              <a:buSzPts val="1800"/>
              <a:buChar char="•"/>
              <a:defRPr/>
            </a:lvl8pPr>
            <a:lvl9pPr marL="4114635" lvl="8" indent="-342886" algn="l">
              <a:lnSpc>
                <a:spcPct val="90000"/>
              </a:lnSpc>
              <a:spcBef>
                <a:spcPts val="500"/>
              </a:spcBef>
              <a:spcAft>
                <a:spcPts val="0"/>
              </a:spcAft>
              <a:buClr>
                <a:schemeClr val="dk1"/>
              </a:buClr>
              <a:buSzPts val="1800"/>
              <a:buChar char="•"/>
              <a:defRPr/>
            </a:lvl9pPr>
          </a:lstStyle>
          <a:p>
            <a:endParaRPr/>
          </a:p>
        </p:txBody>
      </p:sp>
      <p:sp>
        <p:nvSpPr>
          <p:cNvPr id="30" name="Google Shape;30;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182" lvl="0" indent="-342886" algn="l">
              <a:lnSpc>
                <a:spcPct val="90000"/>
              </a:lnSpc>
              <a:spcBef>
                <a:spcPts val="1000"/>
              </a:spcBef>
              <a:spcAft>
                <a:spcPts val="0"/>
              </a:spcAft>
              <a:buClr>
                <a:schemeClr val="dk1"/>
              </a:buClr>
              <a:buSzPts val="1800"/>
              <a:buChar char="•"/>
              <a:defRPr/>
            </a:lvl1pPr>
            <a:lvl2pPr marL="914363" lvl="1" indent="-342886" algn="l">
              <a:lnSpc>
                <a:spcPct val="90000"/>
              </a:lnSpc>
              <a:spcBef>
                <a:spcPts val="500"/>
              </a:spcBef>
              <a:spcAft>
                <a:spcPts val="0"/>
              </a:spcAft>
              <a:buClr>
                <a:schemeClr val="dk1"/>
              </a:buClr>
              <a:buSzPts val="1800"/>
              <a:buChar char="•"/>
              <a:defRPr/>
            </a:lvl2pPr>
            <a:lvl3pPr marL="1371545" lvl="2" indent="-342886" algn="l">
              <a:lnSpc>
                <a:spcPct val="90000"/>
              </a:lnSpc>
              <a:spcBef>
                <a:spcPts val="500"/>
              </a:spcBef>
              <a:spcAft>
                <a:spcPts val="0"/>
              </a:spcAft>
              <a:buClr>
                <a:schemeClr val="dk1"/>
              </a:buClr>
              <a:buSzPts val="1800"/>
              <a:buChar char="•"/>
              <a:defRPr/>
            </a:lvl3pPr>
            <a:lvl4pPr marL="1828727" lvl="3" indent="-342886" algn="l">
              <a:lnSpc>
                <a:spcPct val="90000"/>
              </a:lnSpc>
              <a:spcBef>
                <a:spcPts val="500"/>
              </a:spcBef>
              <a:spcAft>
                <a:spcPts val="0"/>
              </a:spcAft>
              <a:buClr>
                <a:schemeClr val="dk1"/>
              </a:buClr>
              <a:buSzPts val="1800"/>
              <a:buChar char="•"/>
              <a:defRPr/>
            </a:lvl4pPr>
            <a:lvl5pPr marL="2285909" lvl="4" indent="-342886" algn="l">
              <a:lnSpc>
                <a:spcPct val="90000"/>
              </a:lnSpc>
              <a:spcBef>
                <a:spcPts val="500"/>
              </a:spcBef>
              <a:spcAft>
                <a:spcPts val="0"/>
              </a:spcAft>
              <a:buClr>
                <a:schemeClr val="dk1"/>
              </a:buClr>
              <a:buSzPts val="1800"/>
              <a:buChar char="•"/>
              <a:defRPr/>
            </a:lvl5pPr>
            <a:lvl6pPr marL="2743090" lvl="5" indent="-342886" algn="l">
              <a:lnSpc>
                <a:spcPct val="90000"/>
              </a:lnSpc>
              <a:spcBef>
                <a:spcPts val="500"/>
              </a:spcBef>
              <a:spcAft>
                <a:spcPts val="0"/>
              </a:spcAft>
              <a:buClr>
                <a:schemeClr val="dk1"/>
              </a:buClr>
              <a:buSzPts val="1800"/>
              <a:buChar char="•"/>
              <a:defRPr/>
            </a:lvl6pPr>
            <a:lvl7pPr marL="3200272" lvl="6" indent="-342886" algn="l">
              <a:lnSpc>
                <a:spcPct val="90000"/>
              </a:lnSpc>
              <a:spcBef>
                <a:spcPts val="500"/>
              </a:spcBef>
              <a:spcAft>
                <a:spcPts val="0"/>
              </a:spcAft>
              <a:buClr>
                <a:schemeClr val="dk1"/>
              </a:buClr>
              <a:buSzPts val="1800"/>
              <a:buChar char="•"/>
              <a:defRPr/>
            </a:lvl7pPr>
            <a:lvl8pPr marL="3657454" lvl="7" indent="-342886" algn="l">
              <a:lnSpc>
                <a:spcPct val="90000"/>
              </a:lnSpc>
              <a:spcBef>
                <a:spcPts val="500"/>
              </a:spcBef>
              <a:spcAft>
                <a:spcPts val="0"/>
              </a:spcAft>
              <a:buClr>
                <a:schemeClr val="dk1"/>
              </a:buClr>
              <a:buSzPts val="1800"/>
              <a:buChar char="•"/>
              <a:defRPr/>
            </a:lvl8pPr>
            <a:lvl9pPr marL="4114635" lvl="8" indent="-342886" algn="l">
              <a:lnSpc>
                <a:spcPct val="90000"/>
              </a:lnSpc>
              <a:spcBef>
                <a:spcPts val="500"/>
              </a:spcBef>
              <a:spcAft>
                <a:spcPts val="0"/>
              </a:spcAft>
              <a:buClr>
                <a:schemeClr val="dk1"/>
              </a:buClr>
              <a:buSzPts val="1800"/>
              <a:buChar char="•"/>
              <a:defRPr/>
            </a:lvl9pPr>
          </a:lstStyle>
          <a:p>
            <a:endParaRPr/>
          </a:p>
        </p:txBody>
      </p:sp>
      <p:sp>
        <p:nvSpPr>
          <p:cNvPr id="31" name="Google Shape;31;p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860274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182" lvl="0" indent="-228591" algn="l">
              <a:lnSpc>
                <a:spcPct val="90000"/>
              </a:lnSpc>
              <a:spcBef>
                <a:spcPts val="1000"/>
              </a:spcBef>
              <a:spcAft>
                <a:spcPts val="0"/>
              </a:spcAft>
              <a:buClr>
                <a:srgbClr val="888888"/>
              </a:buClr>
              <a:buSzPts val="2400"/>
              <a:buNone/>
              <a:defRPr sz="2400">
                <a:solidFill>
                  <a:srgbClr val="888888"/>
                </a:solidFill>
              </a:defRPr>
            </a:lvl1pPr>
            <a:lvl2pPr marL="914363" lvl="1" indent="-228591" algn="l">
              <a:lnSpc>
                <a:spcPct val="90000"/>
              </a:lnSpc>
              <a:spcBef>
                <a:spcPts val="500"/>
              </a:spcBef>
              <a:spcAft>
                <a:spcPts val="0"/>
              </a:spcAft>
              <a:buClr>
                <a:srgbClr val="888888"/>
              </a:buClr>
              <a:buSzPts val="2000"/>
              <a:buNone/>
              <a:defRPr sz="2000">
                <a:solidFill>
                  <a:srgbClr val="888888"/>
                </a:solidFill>
              </a:defRPr>
            </a:lvl2pPr>
            <a:lvl3pPr marL="1371545" lvl="2" indent="-228591" algn="l">
              <a:lnSpc>
                <a:spcPct val="90000"/>
              </a:lnSpc>
              <a:spcBef>
                <a:spcPts val="500"/>
              </a:spcBef>
              <a:spcAft>
                <a:spcPts val="0"/>
              </a:spcAft>
              <a:buClr>
                <a:srgbClr val="888888"/>
              </a:buClr>
              <a:buSzPts val="1800"/>
              <a:buNone/>
              <a:defRPr sz="1800">
                <a:solidFill>
                  <a:srgbClr val="888888"/>
                </a:solidFill>
              </a:defRPr>
            </a:lvl3pPr>
            <a:lvl4pPr marL="1828727" lvl="3" indent="-228591" algn="l">
              <a:lnSpc>
                <a:spcPct val="90000"/>
              </a:lnSpc>
              <a:spcBef>
                <a:spcPts val="500"/>
              </a:spcBef>
              <a:spcAft>
                <a:spcPts val="0"/>
              </a:spcAft>
              <a:buClr>
                <a:srgbClr val="888888"/>
              </a:buClr>
              <a:buSzPts val="1600"/>
              <a:buNone/>
              <a:defRPr sz="1600">
                <a:solidFill>
                  <a:srgbClr val="888888"/>
                </a:solidFill>
              </a:defRPr>
            </a:lvl4pPr>
            <a:lvl5pPr marL="2285909" lvl="4" indent="-228591" algn="l">
              <a:lnSpc>
                <a:spcPct val="90000"/>
              </a:lnSpc>
              <a:spcBef>
                <a:spcPts val="500"/>
              </a:spcBef>
              <a:spcAft>
                <a:spcPts val="0"/>
              </a:spcAft>
              <a:buClr>
                <a:srgbClr val="888888"/>
              </a:buClr>
              <a:buSzPts val="1600"/>
              <a:buNone/>
              <a:defRPr sz="1600">
                <a:solidFill>
                  <a:srgbClr val="888888"/>
                </a:solidFill>
              </a:defRPr>
            </a:lvl5pPr>
            <a:lvl6pPr marL="2743090" lvl="5" indent="-228591" algn="l">
              <a:lnSpc>
                <a:spcPct val="90000"/>
              </a:lnSpc>
              <a:spcBef>
                <a:spcPts val="500"/>
              </a:spcBef>
              <a:spcAft>
                <a:spcPts val="0"/>
              </a:spcAft>
              <a:buClr>
                <a:srgbClr val="888888"/>
              </a:buClr>
              <a:buSzPts val="1600"/>
              <a:buNone/>
              <a:defRPr sz="1600">
                <a:solidFill>
                  <a:srgbClr val="888888"/>
                </a:solidFill>
              </a:defRPr>
            </a:lvl6pPr>
            <a:lvl7pPr marL="3200272" lvl="6" indent="-228591" algn="l">
              <a:lnSpc>
                <a:spcPct val="90000"/>
              </a:lnSpc>
              <a:spcBef>
                <a:spcPts val="500"/>
              </a:spcBef>
              <a:spcAft>
                <a:spcPts val="0"/>
              </a:spcAft>
              <a:buClr>
                <a:srgbClr val="888888"/>
              </a:buClr>
              <a:buSzPts val="1600"/>
              <a:buNone/>
              <a:defRPr sz="1600">
                <a:solidFill>
                  <a:srgbClr val="888888"/>
                </a:solidFill>
              </a:defRPr>
            </a:lvl7pPr>
            <a:lvl8pPr marL="3657454" lvl="7" indent="-228591" algn="l">
              <a:lnSpc>
                <a:spcPct val="90000"/>
              </a:lnSpc>
              <a:spcBef>
                <a:spcPts val="500"/>
              </a:spcBef>
              <a:spcAft>
                <a:spcPts val="0"/>
              </a:spcAft>
              <a:buClr>
                <a:srgbClr val="888888"/>
              </a:buClr>
              <a:buSzPts val="1600"/>
              <a:buNone/>
              <a:defRPr sz="1600">
                <a:solidFill>
                  <a:srgbClr val="888888"/>
                </a:solidFill>
              </a:defRPr>
            </a:lvl8pPr>
            <a:lvl9pPr marL="4114635" lvl="8" indent="-228591"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969675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182" lvl="0" indent="-228591" algn="l">
              <a:lnSpc>
                <a:spcPct val="90000"/>
              </a:lnSpc>
              <a:spcBef>
                <a:spcPts val="1000"/>
              </a:spcBef>
              <a:spcAft>
                <a:spcPts val="0"/>
              </a:spcAft>
              <a:buClr>
                <a:schemeClr val="dk1"/>
              </a:buClr>
              <a:buSzPts val="2400"/>
              <a:buNone/>
              <a:defRPr sz="2400" b="1"/>
            </a:lvl1pPr>
            <a:lvl2pPr marL="914363" lvl="1" indent="-228591" algn="l">
              <a:lnSpc>
                <a:spcPct val="90000"/>
              </a:lnSpc>
              <a:spcBef>
                <a:spcPts val="500"/>
              </a:spcBef>
              <a:spcAft>
                <a:spcPts val="0"/>
              </a:spcAft>
              <a:buClr>
                <a:schemeClr val="dk1"/>
              </a:buClr>
              <a:buSzPts val="2000"/>
              <a:buNone/>
              <a:defRPr sz="2000" b="1"/>
            </a:lvl2pPr>
            <a:lvl3pPr marL="1371545" lvl="2" indent="-228591" algn="l">
              <a:lnSpc>
                <a:spcPct val="90000"/>
              </a:lnSpc>
              <a:spcBef>
                <a:spcPts val="500"/>
              </a:spcBef>
              <a:spcAft>
                <a:spcPts val="0"/>
              </a:spcAft>
              <a:buClr>
                <a:schemeClr val="dk1"/>
              </a:buClr>
              <a:buSzPts val="1800"/>
              <a:buNone/>
              <a:defRPr sz="1800" b="1"/>
            </a:lvl3pPr>
            <a:lvl4pPr marL="1828727" lvl="3" indent="-228591" algn="l">
              <a:lnSpc>
                <a:spcPct val="90000"/>
              </a:lnSpc>
              <a:spcBef>
                <a:spcPts val="500"/>
              </a:spcBef>
              <a:spcAft>
                <a:spcPts val="0"/>
              </a:spcAft>
              <a:buClr>
                <a:schemeClr val="dk1"/>
              </a:buClr>
              <a:buSzPts val="1600"/>
              <a:buNone/>
              <a:defRPr sz="1600" b="1"/>
            </a:lvl4pPr>
            <a:lvl5pPr marL="2285909" lvl="4" indent="-228591" algn="l">
              <a:lnSpc>
                <a:spcPct val="90000"/>
              </a:lnSpc>
              <a:spcBef>
                <a:spcPts val="500"/>
              </a:spcBef>
              <a:spcAft>
                <a:spcPts val="0"/>
              </a:spcAft>
              <a:buClr>
                <a:schemeClr val="dk1"/>
              </a:buClr>
              <a:buSzPts val="1600"/>
              <a:buNone/>
              <a:defRPr sz="1600" b="1"/>
            </a:lvl5pPr>
            <a:lvl6pPr marL="2743090" lvl="5" indent="-228591" algn="l">
              <a:lnSpc>
                <a:spcPct val="90000"/>
              </a:lnSpc>
              <a:spcBef>
                <a:spcPts val="500"/>
              </a:spcBef>
              <a:spcAft>
                <a:spcPts val="0"/>
              </a:spcAft>
              <a:buClr>
                <a:schemeClr val="dk1"/>
              </a:buClr>
              <a:buSzPts val="1600"/>
              <a:buNone/>
              <a:defRPr sz="1600" b="1"/>
            </a:lvl6pPr>
            <a:lvl7pPr marL="3200272" lvl="6" indent="-228591" algn="l">
              <a:lnSpc>
                <a:spcPct val="90000"/>
              </a:lnSpc>
              <a:spcBef>
                <a:spcPts val="500"/>
              </a:spcBef>
              <a:spcAft>
                <a:spcPts val="0"/>
              </a:spcAft>
              <a:buClr>
                <a:schemeClr val="dk1"/>
              </a:buClr>
              <a:buSzPts val="1600"/>
              <a:buNone/>
              <a:defRPr sz="1600" b="1"/>
            </a:lvl7pPr>
            <a:lvl8pPr marL="3657454" lvl="7" indent="-228591" algn="l">
              <a:lnSpc>
                <a:spcPct val="90000"/>
              </a:lnSpc>
              <a:spcBef>
                <a:spcPts val="500"/>
              </a:spcBef>
              <a:spcAft>
                <a:spcPts val="0"/>
              </a:spcAft>
              <a:buClr>
                <a:schemeClr val="dk1"/>
              </a:buClr>
              <a:buSzPts val="1600"/>
              <a:buNone/>
              <a:defRPr sz="1600" b="1"/>
            </a:lvl8pPr>
            <a:lvl9pPr marL="4114635" lvl="8" indent="-228591" algn="l">
              <a:lnSpc>
                <a:spcPct val="90000"/>
              </a:lnSpc>
              <a:spcBef>
                <a:spcPts val="500"/>
              </a:spcBef>
              <a:spcAft>
                <a:spcPts val="0"/>
              </a:spcAft>
              <a:buClr>
                <a:schemeClr val="dk1"/>
              </a:buClr>
              <a:buSzPts val="1600"/>
              <a:buNone/>
              <a:defRPr sz="1600" b="1"/>
            </a:lvl9pPr>
          </a:lstStyle>
          <a:p>
            <a:endParaRPr/>
          </a:p>
        </p:txBody>
      </p:sp>
      <p:sp>
        <p:nvSpPr>
          <p:cNvPr id="43" name="Google Shape;43;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182" lvl="0" indent="-342886" algn="l">
              <a:lnSpc>
                <a:spcPct val="90000"/>
              </a:lnSpc>
              <a:spcBef>
                <a:spcPts val="1000"/>
              </a:spcBef>
              <a:spcAft>
                <a:spcPts val="0"/>
              </a:spcAft>
              <a:buClr>
                <a:schemeClr val="dk1"/>
              </a:buClr>
              <a:buSzPts val="1800"/>
              <a:buChar char="•"/>
              <a:defRPr/>
            </a:lvl1pPr>
            <a:lvl2pPr marL="914363" lvl="1" indent="-342886" algn="l">
              <a:lnSpc>
                <a:spcPct val="90000"/>
              </a:lnSpc>
              <a:spcBef>
                <a:spcPts val="500"/>
              </a:spcBef>
              <a:spcAft>
                <a:spcPts val="0"/>
              </a:spcAft>
              <a:buClr>
                <a:schemeClr val="dk1"/>
              </a:buClr>
              <a:buSzPts val="1800"/>
              <a:buChar char="•"/>
              <a:defRPr/>
            </a:lvl2pPr>
            <a:lvl3pPr marL="1371545" lvl="2" indent="-342886" algn="l">
              <a:lnSpc>
                <a:spcPct val="90000"/>
              </a:lnSpc>
              <a:spcBef>
                <a:spcPts val="500"/>
              </a:spcBef>
              <a:spcAft>
                <a:spcPts val="0"/>
              </a:spcAft>
              <a:buClr>
                <a:schemeClr val="dk1"/>
              </a:buClr>
              <a:buSzPts val="1800"/>
              <a:buChar char="•"/>
              <a:defRPr/>
            </a:lvl3pPr>
            <a:lvl4pPr marL="1828727" lvl="3" indent="-342886" algn="l">
              <a:lnSpc>
                <a:spcPct val="90000"/>
              </a:lnSpc>
              <a:spcBef>
                <a:spcPts val="500"/>
              </a:spcBef>
              <a:spcAft>
                <a:spcPts val="0"/>
              </a:spcAft>
              <a:buClr>
                <a:schemeClr val="dk1"/>
              </a:buClr>
              <a:buSzPts val="1800"/>
              <a:buChar char="•"/>
              <a:defRPr/>
            </a:lvl4pPr>
            <a:lvl5pPr marL="2285909" lvl="4" indent="-342886" algn="l">
              <a:lnSpc>
                <a:spcPct val="90000"/>
              </a:lnSpc>
              <a:spcBef>
                <a:spcPts val="500"/>
              </a:spcBef>
              <a:spcAft>
                <a:spcPts val="0"/>
              </a:spcAft>
              <a:buClr>
                <a:schemeClr val="dk1"/>
              </a:buClr>
              <a:buSzPts val="1800"/>
              <a:buChar char="•"/>
              <a:defRPr/>
            </a:lvl5pPr>
            <a:lvl6pPr marL="2743090" lvl="5" indent="-342886" algn="l">
              <a:lnSpc>
                <a:spcPct val="90000"/>
              </a:lnSpc>
              <a:spcBef>
                <a:spcPts val="500"/>
              </a:spcBef>
              <a:spcAft>
                <a:spcPts val="0"/>
              </a:spcAft>
              <a:buClr>
                <a:schemeClr val="dk1"/>
              </a:buClr>
              <a:buSzPts val="1800"/>
              <a:buChar char="•"/>
              <a:defRPr/>
            </a:lvl6pPr>
            <a:lvl7pPr marL="3200272" lvl="6" indent="-342886" algn="l">
              <a:lnSpc>
                <a:spcPct val="90000"/>
              </a:lnSpc>
              <a:spcBef>
                <a:spcPts val="500"/>
              </a:spcBef>
              <a:spcAft>
                <a:spcPts val="0"/>
              </a:spcAft>
              <a:buClr>
                <a:schemeClr val="dk1"/>
              </a:buClr>
              <a:buSzPts val="1800"/>
              <a:buChar char="•"/>
              <a:defRPr/>
            </a:lvl7pPr>
            <a:lvl8pPr marL="3657454" lvl="7" indent="-342886" algn="l">
              <a:lnSpc>
                <a:spcPct val="90000"/>
              </a:lnSpc>
              <a:spcBef>
                <a:spcPts val="500"/>
              </a:spcBef>
              <a:spcAft>
                <a:spcPts val="0"/>
              </a:spcAft>
              <a:buClr>
                <a:schemeClr val="dk1"/>
              </a:buClr>
              <a:buSzPts val="1800"/>
              <a:buChar char="•"/>
              <a:defRPr/>
            </a:lvl8pPr>
            <a:lvl9pPr marL="4114635" lvl="8" indent="-342886" algn="l">
              <a:lnSpc>
                <a:spcPct val="90000"/>
              </a:lnSpc>
              <a:spcBef>
                <a:spcPts val="500"/>
              </a:spcBef>
              <a:spcAft>
                <a:spcPts val="0"/>
              </a:spcAft>
              <a:buClr>
                <a:schemeClr val="dk1"/>
              </a:buClr>
              <a:buSzPts val="1800"/>
              <a:buChar char="•"/>
              <a:defRPr/>
            </a:lvl9pPr>
          </a:lstStyle>
          <a:p>
            <a:endParaRPr/>
          </a:p>
        </p:txBody>
      </p:sp>
      <p:sp>
        <p:nvSpPr>
          <p:cNvPr id="44" name="Google Shape;44;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182" lvl="0" indent="-228591" algn="l">
              <a:lnSpc>
                <a:spcPct val="90000"/>
              </a:lnSpc>
              <a:spcBef>
                <a:spcPts val="1000"/>
              </a:spcBef>
              <a:spcAft>
                <a:spcPts val="0"/>
              </a:spcAft>
              <a:buClr>
                <a:schemeClr val="dk1"/>
              </a:buClr>
              <a:buSzPts val="2400"/>
              <a:buNone/>
              <a:defRPr sz="2400" b="1"/>
            </a:lvl1pPr>
            <a:lvl2pPr marL="914363" lvl="1" indent="-228591" algn="l">
              <a:lnSpc>
                <a:spcPct val="90000"/>
              </a:lnSpc>
              <a:spcBef>
                <a:spcPts val="500"/>
              </a:spcBef>
              <a:spcAft>
                <a:spcPts val="0"/>
              </a:spcAft>
              <a:buClr>
                <a:schemeClr val="dk1"/>
              </a:buClr>
              <a:buSzPts val="2000"/>
              <a:buNone/>
              <a:defRPr sz="2000" b="1"/>
            </a:lvl2pPr>
            <a:lvl3pPr marL="1371545" lvl="2" indent="-228591" algn="l">
              <a:lnSpc>
                <a:spcPct val="90000"/>
              </a:lnSpc>
              <a:spcBef>
                <a:spcPts val="500"/>
              </a:spcBef>
              <a:spcAft>
                <a:spcPts val="0"/>
              </a:spcAft>
              <a:buClr>
                <a:schemeClr val="dk1"/>
              </a:buClr>
              <a:buSzPts val="1800"/>
              <a:buNone/>
              <a:defRPr sz="1800" b="1"/>
            </a:lvl3pPr>
            <a:lvl4pPr marL="1828727" lvl="3" indent="-228591" algn="l">
              <a:lnSpc>
                <a:spcPct val="90000"/>
              </a:lnSpc>
              <a:spcBef>
                <a:spcPts val="500"/>
              </a:spcBef>
              <a:spcAft>
                <a:spcPts val="0"/>
              </a:spcAft>
              <a:buClr>
                <a:schemeClr val="dk1"/>
              </a:buClr>
              <a:buSzPts val="1600"/>
              <a:buNone/>
              <a:defRPr sz="1600" b="1"/>
            </a:lvl4pPr>
            <a:lvl5pPr marL="2285909" lvl="4" indent="-228591" algn="l">
              <a:lnSpc>
                <a:spcPct val="90000"/>
              </a:lnSpc>
              <a:spcBef>
                <a:spcPts val="500"/>
              </a:spcBef>
              <a:spcAft>
                <a:spcPts val="0"/>
              </a:spcAft>
              <a:buClr>
                <a:schemeClr val="dk1"/>
              </a:buClr>
              <a:buSzPts val="1600"/>
              <a:buNone/>
              <a:defRPr sz="1600" b="1"/>
            </a:lvl5pPr>
            <a:lvl6pPr marL="2743090" lvl="5" indent="-228591" algn="l">
              <a:lnSpc>
                <a:spcPct val="90000"/>
              </a:lnSpc>
              <a:spcBef>
                <a:spcPts val="500"/>
              </a:spcBef>
              <a:spcAft>
                <a:spcPts val="0"/>
              </a:spcAft>
              <a:buClr>
                <a:schemeClr val="dk1"/>
              </a:buClr>
              <a:buSzPts val="1600"/>
              <a:buNone/>
              <a:defRPr sz="1600" b="1"/>
            </a:lvl6pPr>
            <a:lvl7pPr marL="3200272" lvl="6" indent="-228591" algn="l">
              <a:lnSpc>
                <a:spcPct val="90000"/>
              </a:lnSpc>
              <a:spcBef>
                <a:spcPts val="500"/>
              </a:spcBef>
              <a:spcAft>
                <a:spcPts val="0"/>
              </a:spcAft>
              <a:buClr>
                <a:schemeClr val="dk1"/>
              </a:buClr>
              <a:buSzPts val="1600"/>
              <a:buNone/>
              <a:defRPr sz="1600" b="1"/>
            </a:lvl7pPr>
            <a:lvl8pPr marL="3657454" lvl="7" indent="-228591" algn="l">
              <a:lnSpc>
                <a:spcPct val="90000"/>
              </a:lnSpc>
              <a:spcBef>
                <a:spcPts val="500"/>
              </a:spcBef>
              <a:spcAft>
                <a:spcPts val="0"/>
              </a:spcAft>
              <a:buClr>
                <a:schemeClr val="dk1"/>
              </a:buClr>
              <a:buSzPts val="1600"/>
              <a:buNone/>
              <a:defRPr sz="1600" b="1"/>
            </a:lvl8pPr>
            <a:lvl9pPr marL="4114635" lvl="8" indent="-228591" algn="l">
              <a:lnSpc>
                <a:spcPct val="90000"/>
              </a:lnSpc>
              <a:spcBef>
                <a:spcPts val="500"/>
              </a:spcBef>
              <a:spcAft>
                <a:spcPts val="0"/>
              </a:spcAft>
              <a:buClr>
                <a:schemeClr val="dk1"/>
              </a:buClr>
              <a:buSzPts val="1600"/>
              <a:buNone/>
              <a:defRPr sz="1600" b="1"/>
            </a:lvl9pPr>
          </a:lstStyle>
          <a:p>
            <a:endParaRPr/>
          </a:p>
        </p:txBody>
      </p:sp>
      <p:sp>
        <p:nvSpPr>
          <p:cNvPr id="45" name="Google Shape;45;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182" lvl="0" indent="-342886" algn="l">
              <a:lnSpc>
                <a:spcPct val="90000"/>
              </a:lnSpc>
              <a:spcBef>
                <a:spcPts val="1000"/>
              </a:spcBef>
              <a:spcAft>
                <a:spcPts val="0"/>
              </a:spcAft>
              <a:buClr>
                <a:schemeClr val="dk1"/>
              </a:buClr>
              <a:buSzPts val="1800"/>
              <a:buChar char="•"/>
              <a:defRPr/>
            </a:lvl1pPr>
            <a:lvl2pPr marL="914363" lvl="1" indent="-342886" algn="l">
              <a:lnSpc>
                <a:spcPct val="90000"/>
              </a:lnSpc>
              <a:spcBef>
                <a:spcPts val="500"/>
              </a:spcBef>
              <a:spcAft>
                <a:spcPts val="0"/>
              </a:spcAft>
              <a:buClr>
                <a:schemeClr val="dk1"/>
              </a:buClr>
              <a:buSzPts val="1800"/>
              <a:buChar char="•"/>
              <a:defRPr/>
            </a:lvl2pPr>
            <a:lvl3pPr marL="1371545" lvl="2" indent="-342886" algn="l">
              <a:lnSpc>
                <a:spcPct val="90000"/>
              </a:lnSpc>
              <a:spcBef>
                <a:spcPts val="500"/>
              </a:spcBef>
              <a:spcAft>
                <a:spcPts val="0"/>
              </a:spcAft>
              <a:buClr>
                <a:schemeClr val="dk1"/>
              </a:buClr>
              <a:buSzPts val="1800"/>
              <a:buChar char="•"/>
              <a:defRPr/>
            </a:lvl3pPr>
            <a:lvl4pPr marL="1828727" lvl="3" indent="-342886" algn="l">
              <a:lnSpc>
                <a:spcPct val="90000"/>
              </a:lnSpc>
              <a:spcBef>
                <a:spcPts val="500"/>
              </a:spcBef>
              <a:spcAft>
                <a:spcPts val="0"/>
              </a:spcAft>
              <a:buClr>
                <a:schemeClr val="dk1"/>
              </a:buClr>
              <a:buSzPts val="1800"/>
              <a:buChar char="•"/>
              <a:defRPr/>
            </a:lvl4pPr>
            <a:lvl5pPr marL="2285909" lvl="4" indent="-342886" algn="l">
              <a:lnSpc>
                <a:spcPct val="90000"/>
              </a:lnSpc>
              <a:spcBef>
                <a:spcPts val="500"/>
              </a:spcBef>
              <a:spcAft>
                <a:spcPts val="0"/>
              </a:spcAft>
              <a:buClr>
                <a:schemeClr val="dk1"/>
              </a:buClr>
              <a:buSzPts val="1800"/>
              <a:buChar char="•"/>
              <a:defRPr/>
            </a:lvl5pPr>
            <a:lvl6pPr marL="2743090" lvl="5" indent="-342886" algn="l">
              <a:lnSpc>
                <a:spcPct val="90000"/>
              </a:lnSpc>
              <a:spcBef>
                <a:spcPts val="500"/>
              </a:spcBef>
              <a:spcAft>
                <a:spcPts val="0"/>
              </a:spcAft>
              <a:buClr>
                <a:schemeClr val="dk1"/>
              </a:buClr>
              <a:buSzPts val="1800"/>
              <a:buChar char="•"/>
              <a:defRPr/>
            </a:lvl6pPr>
            <a:lvl7pPr marL="3200272" lvl="6" indent="-342886" algn="l">
              <a:lnSpc>
                <a:spcPct val="90000"/>
              </a:lnSpc>
              <a:spcBef>
                <a:spcPts val="500"/>
              </a:spcBef>
              <a:spcAft>
                <a:spcPts val="0"/>
              </a:spcAft>
              <a:buClr>
                <a:schemeClr val="dk1"/>
              </a:buClr>
              <a:buSzPts val="1800"/>
              <a:buChar char="•"/>
              <a:defRPr/>
            </a:lvl7pPr>
            <a:lvl8pPr marL="3657454" lvl="7" indent="-342886" algn="l">
              <a:lnSpc>
                <a:spcPct val="90000"/>
              </a:lnSpc>
              <a:spcBef>
                <a:spcPts val="500"/>
              </a:spcBef>
              <a:spcAft>
                <a:spcPts val="0"/>
              </a:spcAft>
              <a:buClr>
                <a:schemeClr val="dk1"/>
              </a:buClr>
              <a:buSzPts val="1800"/>
              <a:buChar char="•"/>
              <a:defRPr/>
            </a:lvl8pPr>
            <a:lvl9pPr marL="4114635" lvl="8" indent="-342886" algn="l">
              <a:lnSpc>
                <a:spcPct val="90000"/>
              </a:lnSpc>
              <a:spcBef>
                <a:spcPts val="500"/>
              </a:spcBef>
              <a:spcAft>
                <a:spcPts val="0"/>
              </a:spcAft>
              <a:buClr>
                <a:schemeClr val="dk1"/>
              </a:buClr>
              <a:buSzPts val="1800"/>
              <a:buChar char="•"/>
              <a:defRPr/>
            </a:lvl9pPr>
          </a:lstStyle>
          <a:p>
            <a:endParaRPr/>
          </a:p>
        </p:txBody>
      </p:sp>
      <p:sp>
        <p:nvSpPr>
          <p:cNvPr id="46" name="Google Shape;46;p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783545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164866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527044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2"/>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57182" lvl="0" indent="-431783" algn="l">
              <a:lnSpc>
                <a:spcPct val="90000"/>
              </a:lnSpc>
              <a:spcBef>
                <a:spcPts val="1000"/>
              </a:spcBef>
              <a:spcAft>
                <a:spcPts val="0"/>
              </a:spcAft>
              <a:buClr>
                <a:schemeClr val="dk1"/>
              </a:buClr>
              <a:buSzPts val="3200"/>
              <a:buChar char="•"/>
              <a:defRPr sz="3200"/>
            </a:lvl1pPr>
            <a:lvl2pPr marL="914363" lvl="1" indent="-406384" algn="l">
              <a:lnSpc>
                <a:spcPct val="90000"/>
              </a:lnSpc>
              <a:spcBef>
                <a:spcPts val="500"/>
              </a:spcBef>
              <a:spcAft>
                <a:spcPts val="0"/>
              </a:spcAft>
              <a:buClr>
                <a:schemeClr val="dk1"/>
              </a:buClr>
              <a:buSzPts val="2800"/>
              <a:buChar char="•"/>
              <a:defRPr sz="2800"/>
            </a:lvl2pPr>
            <a:lvl3pPr marL="1371545" lvl="2" indent="-380985" algn="l">
              <a:lnSpc>
                <a:spcPct val="90000"/>
              </a:lnSpc>
              <a:spcBef>
                <a:spcPts val="500"/>
              </a:spcBef>
              <a:spcAft>
                <a:spcPts val="0"/>
              </a:spcAft>
              <a:buClr>
                <a:schemeClr val="dk1"/>
              </a:buClr>
              <a:buSzPts val="2400"/>
              <a:buChar char="•"/>
              <a:defRPr sz="2400"/>
            </a:lvl3pPr>
            <a:lvl4pPr marL="1828727" lvl="3" indent="-355586" algn="l">
              <a:lnSpc>
                <a:spcPct val="90000"/>
              </a:lnSpc>
              <a:spcBef>
                <a:spcPts val="500"/>
              </a:spcBef>
              <a:spcAft>
                <a:spcPts val="0"/>
              </a:spcAft>
              <a:buClr>
                <a:schemeClr val="dk1"/>
              </a:buClr>
              <a:buSzPts val="2000"/>
              <a:buChar char="•"/>
              <a:defRPr sz="2000"/>
            </a:lvl4pPr>
            <a:lvl5pPr marL="2285909" lvl="4" indent="-355586" algn="l">
              <a:lnSpc>
                <a:spcPct val="90000"/>
              </a:lnSpc>
              <a:spcBef>
                <a:spcPts val="500"/>
              </a:spcBef>
              <a:spcAft>
                <a:spcPts val="0"/>
              </a:spcAft>
              <a:buClr>
                <a:schemeClr val="dk1"/>
              </a:buClr>
              <a:buSzPts val="2000"/>
              <a:buChar char="•"/>
              <a:defRPr sz="2000"/>
            </a:lvl5pPr>
            <a:lvl6pPr marL="2743090" lvl="5" indent="-355586" algn="l">
              <a:lnSpc>
                <a:spcPct val="90000"/>
              </a:lnSpc>
              <a:spcBef>
                <a:spcPts val="500"/>
              </a:spcBef>
              <a:spcAft>
                <a:spcPts val="0"/>
              </a:spcAft>
              <a:buClr>
                <a:schemeClr val="dk1"/>
              </a:buClr>
              <a:buSzPts val="2000"/>
              <a:buChar char="•"/>
              <a:defRPr sz="2000"/>
            </a:lvl6pPr>
            <a:lvl7pPr marL="3200272" lvl="6" indent="-355586" algn="l">
              <a:lnSpc>
                <a:spcPct val="90000"/>
              </a:lnSpc>
              <a:spcBef>
                <a:spcPts val="500"/>
              </a:spcBef>
              <a:spcAft>
                <a:spcPts val="0"/>
              </a:spcAft>
              <a:buClr>
                <a:schemeClr val="dk1"/>
              </a:buClr>
              <a:buSzPts val="2000"/>
              <a:buChar char="•"/>
              <a:defRPr sz="2000"/>
            </a:lvl7pPr>
            <a:lvl8pPr marL="3657454" lvl="7" indent="-355586" algn="l">
              <a:lnSpc>
                <a:spcPct val="90000"/>
              </a:lnSpc>
              <a:spcBef>
                <a:spcPts val="500"/>
              </a:spcBef>
              <a:spcAft>
                <a:spcPts val="0"/>
              </a:spcAft>
              <a:buClr>
                <a:schemeClr val="dk1"/>
              </a:buClr>
              <a:buSzPts val="2000"/>
              <a:buChar char="•"/>
              <a:defRPr sz="2000"/>
            </a:lvl8pPr>
            <a:lvl9pPr marL="4114635" lvl="8" indent="-355586" algn="l">
              <a:lnSpc>
                <a:spcPct val="90000"/>
              </a:lnSpc>
              <a:spcBef>
                <a:spcPts val="500"/>
              </a:spcBef>
              <a:spcAft>
                <a:spcPts val="0"/>
              </a:spcAft>
              <a:buClr>
                <a:schemeClr val="dk1"/>
              </a:buClr>
              <a:buSzPts val="2000"/>
              <a:buChar char="•"/>
              <a:defRPr sz="2000"/>
            </a:lvl9pPr>
          </a:lstStyle>
          <a:p>
            <a:endParaRPr/>
          </a:p>
        </p:txBody>
      </p:sp>
      <p:sp>
        <p:nvSpPr>
          <p:cNvPr id="61" name="Google Shape;61;p1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182" lvl="0" indent="-228591" algn="l">
              <a:lnSpc>
                <a:spcPct val="90000"/>
              </a:lnSpc>
              <a:spcBef>
                <a:spcPts val="1000"/>
              </a:spcBef>
              <a:spcAft>
                <a:spcPts val="0"/>
              </a:spcAft>
              <a:buClr>
                <a:schemeClr val="dk1"/>
              </a:buClr>
              <a:buSzPts val="1600"/>
              <a:buNone/>
              <a:defRPr sz="1600"/>
            </a:lvl1pPr>
            <a:lvl2pPr marL="914363" lvl="1" indent="-228591" algn="l">
              <a:lnSpc>
                <a:spcPct val="90000"/>
              </a:lnSpc>
              <a:spcBef>
                <a:spcPts val="500"/>
              </a:spcBef>
              <a:spcAft>
                <a:spcPts val="0"/>
              </a:spcAft>
              <a:buClr>
                <a:schemeClr val="dk1"/>
              </a:buClr>
              <a:buSzPts val="1400"/>
              <a:buNone/>
              <a:defRPr sz="1400"/>
            </a:lvl2pPr>
            <a:lvl3pPr marL="1371545" lvl="2" indent="-228591" algn="l">
              <a:lnSpc>
                <a:spcPct val="90000"/>
              </a:lnSpc>
              <a:spcBef>
                <a:spcPts val="500"/>
              </a:spcBef>
              <a:spcAft>
                <a:spcPts val="0"/>
              </a:spcAft>
              <a:buClr>
                <a:schemeClr val="dk1"/>
              </a:buClr>
              <a:buSzPts val="1200"/>
              <a:buNone/>
              <a:defRPr sz="1200"/>
            </a:lvl3pPr>
            <a:lvl4pPr marL="1828727" lvl="3" indent="-228591" algn="l">
              <a:lnSpc>
                <a:spcPct val="90000"/>
              </a:lnSpc>
              <a:spcBef>
                <a:spcPts val="500"/>
              </a:spcBef>
              <a:spcAft>
                <a:spcPts val="0"/>
              </a:spcAft>
              <a:buClr>
                <a:schemeClr val="dk1"/>
              </a:buClr>
              <a:buSzPts val="1000"/>
              <a:buNone/>
              <a:defRPr sz="1000"/>
            </a:lvl4pPr>
            <a:lvl5pPr marL="2285909" lvl="4" indent="-228591" algn="l">
              <a:lnSpc>
                <a:spcPct val="90000"/>
              </a:lnSpc>
              <a:spcBef>
                <a:spcPts val="500"/>
              </a:spcBef>
              <a:spcAft>
                <a:spcPts val="0"/>
              </a:spcAft>
              <a:buClr>
                <a:schemeClr val="dk1"/>
              </a:buClr>
              <a:buSzPts val="1000"/>
              <a:buNone/>
              <a:defRPr sz="1000"/>
            </a:lvl5pPr>
            <a:lvl6pPr marL="2743090" lvl="5" indent="-228591" algn="l">
              <a:lnSpc>
                <a:spcPct val="90000"/>
              </a:lnSpc>
              <a:spcBef>
                <a:spcPts val="500"/>
              </a:spcBef>
              <a:spcAft>
                <a:spcPts val="0"/>
              </a:spcAft>
              <a:buClr>
                <a:schemeClr val="dk1"/>
              </a:buClr>
              <a:buSzPts val="1000"/>
              <a:buNone/>
              <a:defRPr sz="1000"/>
            </a:lvl6pPr>
            <a:lvl7pPr marL="3200272" lvl="6" indent="-228591" algn="l">
              <a:lnSpc>
                <a:spcPct val="90000"/>
              </a:lnSpc>
              <a:spcBef>
                <a:spcPts val="500"/>
              </a:spcBef>
              <a:spcAft>
                <a:spcPts val="0"/>
              </a:spcAft>
              <a:buClr>
                <a:schemeClr val="dk1"/>
              </a:buClr>
              <a:buSzPts val="1000"/>
              <a:buNone/>
              <a:defRPr sz="1000"/>
            </a:lvl7pPr>
            <a:lvl8pPr marL="3657454" lvl="7" indent="-228591" algn="l">
              <a:lnSpc>
                <a:spcPct val="90000"/>
              </a:lnSpc>
              <a:spcBef>
                <a:spcPts val="500"/>
              </a:spcBef>
              <a:spcAft>
                <a:spcPts val="0"/>
              </a:spcAft>
              <a:buClr>
                <a:schemeClr val="dk1"/>
              </a:buClr>
              <a:buSzPts val="1000"/>
              <a:buNone/>
              <a:defRPr sz="1000"/>
            </a:lvl8pPr>
            <a:lvl9pPr marL="4114635" lvl="8" indent="-228591" algn="l">
              <a:lnSpc>
                <a:spcPct val="90000"/>
              </a:lnSpc>
              <a:spcBef>
                <a:spcPts val="500"/>
              </a:spcBef>
              <a:spcAft>
                <a:spcPts val="0"/>
              </a:spcAft>
              <a:buClr>
                <a:schemeClr val="dk1"/>
              </a:buClr>
              <a:buSzPts val="1000"/>
              <a:buNone/>
              <a:defRPr sz="1000"/>
            </a:lvl9pPr>
          </a:lstStyle>
          <a:p>
            <a:endParaRPr/>
          </a:p>
        </p:txBody>
      </p:sp>
      <p:sp>
        <p:nvSpPr>
          <p:cNvPr id="62" name="Google Shape;62;p1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716022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3"/>
          <p:cNvSpPr>
            <a:spLocks noGrp="1"/>
          </p:cNvSpPr>
          <p:nvPr>
            <p:ph type="pic" idx="2"/>
          </p:nvPr>
        </p:nvSpPr>
        <p:spPr>
          <a:xfrm>
            <a:off x="5183188" y="987426"/>
            <a:ext cx="6172200" cy="4873625"/>
          </a:xfrm>
          <a:prstGeom prst="rect">
            <a:avLst/>
          </a:prstGeom>
          <a:noFill/>
          <a:ln>
            <a:noFill/>
          </a:ln>
        </p:spPr>
      </p:sp>
      <p:sp>
        <p:nvSpPr>
          <p:cNvPr id="68" name="Google Shape;68;p1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182" lvl="0" indent="-228591" algn="l">
              <a:lnSpc>
                <a:spcPct val="90000"/>
              </a:lnSpc>
              <a:spcBef>
                <a:spcPts val="1000"/>
              </a:spcBef>
              <a:spcAft>
                <a:spcPts val="0"/>
              </a:spcAft>
              <a:buClr>
                <a:schemeClr val="dk1"/>
              </a:buClr>
              <a:buSzPts val="1600"/>
              <a:buNone/>
              <a:defRPr sz="1600"/>
            </a:lvl1pPr>
            <a:lvl2pPr marL="914363" lvl="1" indent="-228591" algn="l">
              <a:lnSpc>
                <a:spcPct val="90000"/>
              </a:lnSpc>
              <a:spcBef>
                <a:spcPts val="500"/>
              </a:spcBef>
              <a:spcAft>
                <a:spcPts val="0"/>
              </a:spcAft>
              <a:buClr>
                <a:schemeClr val="dk1"/>
              </a:buClr>
              <a:buSzPts val="1400"/>
              <a:buNone/>
              <a:defRPr sz="1400"/>
            </a:lvl2pPr>
            <a:lvl3pPr marL="1371545" lvl="2" indent="-228591" algn="l">
              <a:lnSpc>
                <a:spcPct val="90000"/>
              </a:lnSpc>
              <a:spcBef>
                <a:spcPts val="500"/>
              </a:spcBef>
              <a:spcAft>
                <a:spcPts val="0"/>
              </a:spcAft>
              <a:buClr>
                <a:schemeClr val="dk1"/>
              </a:buClr>
              <a:buSzPts val="1200"/>
              <a:buNone/>
              <a:defRPr sz="1200"/>
            </a:lvl3pPr>
            <a:lvl4pPr marL="1828727" lvl="3" indent="-228591" algn="l">
              <a:lnSpc>
                <a:spcPct val="90000"/>
              </a:lnSpc>
              <a:spcBef>
                <a:spcPts val="500"/>
              </a:spcBef>
              <a:spcAft>
                <a:spcPts val="0"/>
              </a:spcAft>
              <a:buClr>
                <a:schemeClr val="dk1"/>
              </a:buClr>
              <a:buSzPts val="1000"/>
              <a:buNone/>
              <a:defRPr sz="1000"/>
            </a:lvl4pPr>
            <a:lvl5pPr marL="2285909" lvl="4" indent="-228591" algn="l">
              <a:lnSpc>
                <a:spcPct val="90000"/>
              </a:lnSpc>
              <a:spcBef>
                <a:spcPts val="500"/>
              </a:spcBef>
              <a:spcAft>
                <a:spcPts val="0"/>
              </a:spcAft>
              <a:buClr>
                <a:schemeClr val="dk1"/>
              </a:buClr>
              <a:buSzPts val="1000"/>
              <a:buNone/>
              <a:defRPr sz="1000"/>
            </a:lvl5pPr>
            <a:lvl6pPr marL="2743090" lvl="5" indent="-228591" algn="l">
              <a:lnSpc>
                <a:spcPct val="90000"/>
              </a:lnSpc>
              <a:spcBef>
                <a:spcPts val="500"/>
              </a:spcBef>
              <a:spcAft>
                <a:spcPts val="0"/>
              </a:spcAft>
              <a:buClr>
                <a:schemeClr val="dk1"/>
              </a:buClr>
              <a:buSzPts val="1000"/>
              <a:buNone/>
              <a:defRPr sz="1000"/>
            </a:lvl6pPr>
            <a:lvl7pPr marL="3200272" lvl="6" indent="-228591" algn="l">
              <a:lnSpc>
                <a:spcPct val="90000"/>
              </a:lnSpc>
              <a:spcBef>
                <a:spcPts val="500"/>
              </a:spcBef>
              <a:spcAft>
                <a:spcPts val="0"/>
              </a:spcAft>
              <a:buClr>
                <a:schemeClr val="dk1"/>
              </a:buClr>
              <a:buSzPts val="1000"/>
              <a:buNone/>
              <a:defRPr sz="1000"/>
            </a:lvl7pPr>
            <a:lvl8pPr marL="3657454" lvl="7" indent="-228591" algn="l">
              <a:lnSpc>
                <a:spcPct val="90000"/>
              </a:lnSpc>
              <a:spcBef>
                <a:spcPts val="500"/>
              </a:spcBef>
              <a:spcAft>
                <a:spcPts val="0"/>
              </a:spcAft>
              <a:buClr>
                <a:schemeClr val="dk1"/>
              </a:buClr>
              <a:buSzPts val="1000"/>
              <a:buNone/>
              <a:defRPr sz="1000"/>
            </a:lvl8pPr>
            <a:lvl9pPr marL="4114635" lvl="8" indent="-228591" algn="l">
              <a:lnSpc>
                <a:spcPct val="90000"/>
              </a:lnSpc>
              <a:spcBef>
                <a:spcPts val="500"/>
              </a:spcBef>
              <a:spcAft>
                <a:spcPts val="0"/>
              </a:spcAft>
              <a:buClr>
                <a:schemeClr val="dk1"/>
              </a:buClr>
              <a:buSzPts val="1000"/>
              <a:buNone/>
              <a:defRPr sz="1000"/>
            </a:lvl9pPr>
          </a:lstStyle>
          <a:p>
            <a:endParaRPr/>
          </a:p>
        </p:txBody>
      </p:sp>
      <p:sp>
        <p:nvSpPr>
          <p:cNvPr id="69" name="Google Shape;69;p1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484313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182" lvl="0" indent="-342886" algn="l">
              <a:lnSpc>
                <a:spcPct val="90000"/>
              </a:lnSpc>
              <a:spcBef>
                <a:spcPts val="1000"/>
              </a:spcBef>
              <a:spcAft>
                <a:spcPts val="0"/>
              </a:spcAft>
              <a:buClr>
                <a:schemeClr val="dk1"/>
              </a:buClr>
              <a:buSzPts val="1800"/>
              <a:buChar char="•"/>
              <a:defRPr/>
            </a:lvl1pPr>
            <a:lvl2pPr marL="914363" lvl="1" indent="-342886" algn="l">
              <a:lnSpc>
                <a:spcPct val="90000"/>
              </a:lnSpc>
              <a:spcBef>
                <a:spcPts val="500"/>
              </a:spcBef>
              <a:spcAft>
                <a:spcPts val="0"/>
              </a:spcAft>
              <a:buClr>
                <a:schemeClr val="dk1"/>
              </a:buClr>
              <a:buSzPts val="1800"/>
              <a:buChar char="•"/>
              <a:defRPr/>
            </a:lvl2pPr>
            <a:lvl3pPr marL="1371545" lvl="2" indent="-342886" algn="l">
              <a:lnSpc>
                <a:spcPct val="90000"/>
              </a:lnSpc>
              <a:spcBef>
                <a:spcPts val="500"/>
              </a:spcBef>
              <a:spcAft>
                <a:spcPts val="0"/>
              </a:spcAft>
              <a:buClr>
                <a:schemeClr val="dk1"/>
              </a:buClr>
              <a:buSzPts val="1800"/>
              <a:buChar char="•"/>
              <a:defRPr/>
            </a:lvl3pPr>
            <a:lvl4pPr marL="1828727" lvl="3" indent="-342886" algn="l">
              <a:lnSpc>
                <a:spcPct val="90000"/>
              </a:lnSpc>
              <a:spcBef>
                <a:spcPts val="500"/>
              </a:spcBef>
              <a:spcAft>
                <a:spcPts val="0"/>
              </a:spcAft>
              <a:buClr>
                <a:schemeClr val="dk1"/>
              </a:buClr>
              <a:buSzPts val="1800"/>
              <a:buChar char="•"/>
              <a:defRPr/>
            </a:lvl4pPr>
            <a:lvl5pPr marL="2285909" lvl="4" indent="-342886" algn="l">
              <a:lnSpc>
                <a:spcPct val="90000"/>
              </a:lnSpc>
              <a:spcBef>
                <a:spcPts val="500"/>
              </a:spcBef>
              <a:spcAft>
                <a:spcPts val="0"/>
              </a:spcAft>
              <a:buClr>
                <a:schemeClr val="dk1"/>
              </a:buClr>
              <a:buSzPts val="1800"/>
              <a:buChar char="•"/>
              <a:defRPr/>
            </a:lvl5pPr>
            <a:lvl6pPr marL="2743090" lvl="5" indent="-342886" algn="l">
              <a:lnSpc>
                <a:spcPct val="90000"/>
              </a:lnSpc>
              <a:spcBef>
                <a:spcPts val="500"/>
              </a:spcBef>
              <a:spcAft>
                <a:spcPts val="0"/>
              </a:spcAft>
              <a:buClr>
                <a:schemeClr val="dk1"/>
              </a:buClr>
              <a:buSzPts val="1800"/>
              <a:buChar char="•"/>
              <a:defRPr/>
            </a:lvl6pPr>
            <a:lvl7pPr marL="3200272" lvl="6" indent="-342886" algn="l">
              <a:lnSpc>
                <a:spcPct val="90000"/>
              </a:lnSpc>
              <a:spcBef>
                <a:spcPts val="500"/>
              </a:spcBef>
              <a:spcAft>
                <a:spcPts val="0"/>
              </a:spcAft>
              <a:buClr>
                <a:schemeClr val="dk1"/>
              </a:buClr>
              <a:buSzPts val="1800"/>
              <a:buChar char="•"/>
              <a:defRPr/>
            </a:lvl7pPr>
            <a:lvl8pPr marL="3657454" lvl="7" indent="-342886" algn="l">
              <a:lnSpc>
                <a:spcPct val="90000"/>
              </a:lnSpc>
              <a:spcBef>
                <a:spcPts val="500"/>
              </a:spcBef>
              <a:spcAft>
                <a:spcPts val="0"/>
              </a:spcAft>
              <a:buClr>
                <a:schemeClr val="dk1"/>
              </a:buClr>
              <a:buSzPts val="1800"/>
              <a:buChar char="•"/>
              <a:defRPr/>
            </a:lvl8pPr>
            <a:lvl9pPr marL="4114635" lvl="8" indent="-342886" algn="l">
              <a:lnSpc>
                <a:spcPct val="90000"/>
              </a:lnSpc>
              <a:spcBef>
                <a:spcPts val="500"/>
              </a:spcBef>
              <a:spcAft>
                <a:spcPts val="0"/>
              </a:spcAft>
              <a:buClr>
                <a:schemeClr val="dk1"/>
              </a:buClr>
              <a:buSzPts val="1800"/>
              <a:buChar char="•"/>
              <a:defRPr/>
            </a:lvl9pPr>
          </a:lstStyle>
          <a:p>
            <a:endParaRPr/>
          </a:p>
        </p:txBody>
      </p:sp>
      <p:sp>
        <p:nvSpPr>
          <p:cNvPr id="75" name="Google Shape;75;p1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104762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182" lvl="0" indent="-342886" algn="l">
              <a:lnSpc>
                <a:spcPct val="90000"/>
              </a:lnSpc>
              <a:spcBef>
                <a:spcPts val="1000"/>
              </a:spcBef>
              <a:spcAft>
                <a:spcPts val="0"/>
              </a:spcAft>
              <a:buClr>
                <a:schemeClr val="dk1"/>
              </a:buClr>
              <a:buSzPts val="1800"/>
              <a:buChar char="•"/>
              <a:defRPr/>
            </a:lvl1pPr>
            <a:lvl2pPr marL="914363" lvl="1" indent="-342886" algn="l">
              <a:lnSpc>
                <a:spcPct val="90000"/>
              </a:lnSpc>
              <a:spcBef>
                <a:spcPts val="500"/>
              </a:spcBef>
              <a:spcAft>
                <a:spcPts val="0"/>
              </a:spcAft>
              <a:buClr>
                <a:schemeClr val="dk1"/>
              </a:buClr>
              <a:buSzPts val="1800"/>
              <a:buChar char="•"/>
              <a:defRPr/>
            </a:lvl2pPr>
            <a:lvl3pPr marL="1371545" lvl="2" indent="-342886" algn="l">
              <a:lnSpc>
                <a:spcPct val="90000"/>
              </a:lnSpc>
              <a:spcBef>
                <a:spcPts val="500"/>
              </a:spcBef>
              <a:spcAft>
                <a:spcPts val="0"/>
              </a:spcAft>
              <a:buClr>
                <a:schemeClr val="dk1"/>
              </a:buClr>
              <a:buSzPts val="1800"/>
              <a:buChar char="•"/>
              <a:defRPr/>
            </a:lvl3pPr>
            <a:lvl4pPr marL="1828727" lvl="3" indent="-342886" algn="l">
              <a:lnSpc>
                <a:spcPct val="90000"/>
              </a:lnSpc>
              <a:spcBef>
                <a:spcPts val="500"/>
              </a:spcBef>
              <a:spcAft>
                <a:spcPts val="0"/>
              </a:spcAft>
              <a:buClr>
                <a:schemeClr val="dk1"/>
              </a:buClr>
              <a:buSzPts val="1800"/>
              <a:buChar char="•"/>
              <a:defRPr/>
            </a:lvl4pPr>
            <a:lvl5pPr marL="2285909" lvl="4" indent="-342886" algn="l">
              <a:lnSpc>
                <a:spcPct val="90000"/>
              </a:lnSpc>
              <a:spcBef>
                <a:spcPts val="500"/>
              </a:spcBef>
              <a:spcAft>
                <a:spcPts val="0"/>
              </a:spcAft>
              <a:buClr>
                <a:schemeClr val="dk1"/>
              </a:buClr>
              <a:buSzPts val="1800"/>
              <a:buChar char="•"/>
              <a:defRPr/>
            </a:lvl5pPr>
            <a:lvl6pPr marL="2743090" lvl="5" indent="-342886" algn="l">
              <a:lnSpc>
                <a:spcPct val="90000"/>
              </a:lnSpc>
              <a:spcBef>
                <a:spcPts val="500"/>
              </a:spcBef>
              <a:spcAft>
                <a:spcPts val="0"/>
              </a:spcAft>
              <a:buClr>
                <a:schemeClr val="dk1"/>
              </a:buClr>
              <a:buSzPts val="1800"/>
              <a:buChar char="•"/>
              <a:defRPr/>
            </a:lvl6pPr>
            <a:lvl7pPr marL="3200272" lvl="6" indent="-342886" algn="l">
              <a:lnSpc>
                <a:spcPct val="90000"/>
              </a:lnSpc>
              <a:spcBef>
                <a:spcPts val="500"/>
              </a:spcBef>
              <a:spcAft>
                <a:spcPts val="0"/>
              </a:spcAft>
              <a:buClr>
                <a:schemeClr val="dk1"/>
              </a:buClr>
              <a:buSzPts val="1800"/>
              <a:buChar char="•"/>
              <a:defRPr/>
            </a:lvl7pPr>
            <a:lvl8pPr marL="3657454" lvl="7" indent="-342886" algn="l">
              <a:lnSpc>
                <a:spcPct val="90000"/>
              </a:lnSpc>
              <a:spcBef>
                <a:spcPts val="500"/>
              </a:spcBef>
              <a:spcAft>
                <a:spcPts val="0"/>
              </a:spcAft>
              <a:buClr>
                <a:schemeClr val="dk1"/>
              </a:buClr>
              <a:buSzPts val="1800"/>
              <a:buChar char="•"/>
              <a:defRPr/>
            </a:lvl8pPr>
            <a:lvl9pPr marL="4114635" lvl="8" indent="-342886" algn="l">
              <a:lnSpc>
                <a:spcPct val="90000"/>
              </a:lnSpc>
              <a:spcBef>
                <a:spcPts val="500"/>
              </a:spcBef>
              <a:spcAft>
                <a:spcPts val="0"/>
              </a:spcAft>
              <a:buClr>
                <a:schemeClr val="dk1"/>
              </a:buClr>
              <a:buSzPts val="1800"/>
              <a:buChar char="•"/>
              <a:defRPr/>
            </a:lvl9pPr>
          </a:lstStyle>
          <a:p>
            <a:endParaRPr/>
          </a:p>
        </p:txBody>
      </p:sp>
      <p:sp>
        <p:nvSpPr>
          <p:cNvPr id="81" name="Google Shape;81;p1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946457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810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E9D4F0-AE96-E53E-2138-E096125A8805}"/>
              </a:ext>
            </a:extLst>
          </p:cNvPr>
          <p:cNvSpPr>
            <a:spLocks noGrp="1"/>
          </p:cNvSpPr>
          <p:nvPr>
            <p:ph type="dt" sz="half" idx="10"/>
          </p:nvPr>
        </p:nvSpPr>
        <p:spPr/>
        <p:txBody>
          <a:bodyPr/>
          <a:lstStyle/>
          <a:p>
            <a:fld id="{2E8A2B4C-F65B-49C9-AD87-3A79B76FADA2}" type="datetimeFigureOut">
              <a:rPr lang="en-GB" smtClean="0"/>
              <a:t>21/11/2023</a:t>
            </a:fld>
            <a:endParaRPr lang="en-GB"/>
          </a:p>
        </p:txBody>
      </p:sp>
      <p:sp>
        <p:nvSpPr>
          <p:cNvPr id="3" name="Footer Placeholder 2">
            <a:extLst>
              <a:ext uri="{FF2B5EF4-FFF2-40B4-BE49-F238E27FC236}">
                <a16:creationId xmlns:a16="http://schemas.microsoft.com/office/drawing/2014/main" id="{FCE8D6FB-05E0-C117-C53C-4F2CCD73F2B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83AADF2-22C7-D869-F7E8-D92AA6259FA5}"/>
              </a:ext>
            </a:extLst>
          </p:cNvPr>
          <p:cNvSpPr>
            <a:spLocks noGrp="1"/>
          </p:cNvSpPr>
          <p:nvPr>
            <p:ph type="sldNum" sz="quarter" idx="12"/>
          </p:nvPr>
        </p:nvSpPr>
        <p:spPr/>
        <p:txBody>
          <a:bodyPr/>
          <a:lstStyle/>
          <a:p>
            <a:fld id="{F281D36A-AB03-46FB-8C96-54D0C6675B53}" type="slidenum">
              <a:rPr lang="en-GB" smtClean="0"/>
              <a:t>‹#›</a:t>
            </a:fld>
            <a:endParaRPr lang="en-GB"/>
          </a:p>
        </p:txBody>
      </p:sp>
    </p:spTree>
    <p:extLst>
      <p:ext uri="{BB962C8B-B14F-4D97-AF65-F5344CB8AC3E}">
        <p14:creationId xmlns:p14="http://schemas.microsoft.com/office/powerpoint/2010/main" val="31720335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182" lvl="0" indent="-342886" algn="l">
              <a:lnSpc>
                <a:spcPct val="90000"/>
              </a:lnSpc>
              <a:spcBef>
                <a:spcPts val="1000"/>
              </a:spcBef>
              <a:spcAft>
                <a:spcPts val="0"/>
              </a:spcAft>
              <a:buClr>
                <a:schemeClr val="dk1"/>
              </a:buClr>
              <a:buSzPts val="1800"/>
              <a:buChar char="•"/>
              <a:defRPr/>
            </a:lvl1pPr>
            <a:lvl2pPr marL="914363" lvl="1" indent="-342886" algn="l">
              <a:lnSpc>
                <a:spcPct val="90000"/>
              </a:lnSpc>
              <a:spcBef>
                <a:spcPts val="500"/>
              </a:spcBef>
              <a:spcAft>
                <a:spcPts val="0"/>
              </a:spcAft>
              <a:buClr>
                <a:schemeClr val="dk1"/>
              </a:buClr>
              <a:buSzPts val="1800"/>
              <a:buChar char="•"/>
              <a:defRPr/>
            </a:lvl2pPr>
            <a:lvl3pPr marL="1371545" lvl="2" indent="-342886" algn="l">
              <a:lnSpc>
                <a:spcPct val="90000"/>
              </a:lnSpc>
              <a:spcBef>
                <a:spcPts val="500"/>
              </a:spcBef>
              <a:spcAft>
                <a:spcPts val="0"/>
              </a:spcAft>
              <a:buClr>
                <a:schemeClr val="dk1"/>
              </a:buClr>
              <a:buSzPts val="1800"/>
              <a:buChar char="•"/>
              <a:defRPr/>
            </a:lvl3pPr>
            <a:lvl4pPr marL="1828727" lvl="3" indent="-342886" algn="l">
              <a:lnSpc>
                <a:spcPct val="90000"/>
              </a:lnSpc>
              <a:spcBef>
                <a:spcPts val="500"/>
              </a:spcBef>
              <a:spcAft>
                <a:spcPts val="0"/>
              </a:spcAft>
              <a:buClr>
                <a:schemeClr val="dk1"/>
              </a:buClr>
              <a:buSzPts val="1800"/>
              <a:buChar char="•"/>
              <a:defRPr/>
            </a:lvl4pPr>
            <a:lvl5pPr marL="2285909" lvl="4" indent="-342886" algn="l">
              <a:lnSpc>
                <a:spcPct val="90000"/>
              </a:lnSpc>
              <a:spcBef>
                <a:spcPts val="500"/>
              </a:spcBef>
              <a:spcAft>
                <a:spcPts val="0"/>
              </a:spcAft>
              <a:buClr>
                <a:schemeClr val="dk1"/>
              </a:buClr>
              <a:buSzPts val="1800"/>
              <a:buChar char="•"/>
              <a:defRPr/>
            </a:lvl5pPr>
            <a:lvl6pPr marL="2743090" lvl="5" indent="-342886" algn="l">
              <a:lnSpc>
                <a:spcPct val="90000"/>
              </a:lnSpc>
              <a:spcBef>
                <a:spcPts val="500"/>
              </a:spcBef>
              <a:spcAft>
                <a:spcPts val="0"/>
              </a:spcAft>
              <a:buClr>
                <a:schemeClr val="dk1"/>
              </a:buClr>
              <a:buSzPts val="1800"/>
              <a:buChar char="•"/>
              <a:defRPr/>
            </a:lvl6pPr>
            <a:lvl7pPr marL="3200272" lvl="6" indent="-342886" algn="l">
              <a:lnSpc>
                <a:spcPct val="90000"/>
              </a:lnSpc>
              <a:spcBef>
                <a:spcPts val="500"/>
              </a:spcBef>
              <a:spcAft>
                <a:spcPts val="0"/>
              </a:spcAft>
              <a:buClr>
                <a:schemeClr val="dk1"/>
              </a:buClr>
              <a:buSzPts val="1800"/>
              <a:buChar char="•"/>
              <a:defRPr/>
            </a:lvl7pPr>
            <a:lvl8pPr marL="3657454" lvl="7" indent="-342886" algn="l">
              <a:lnSpc>
                <a:spcPct val="90000"/>
              </a:lnSpc>
              <a:spcBef>
                <a:spcPts val="500"/>
              </a:spcBef>
              <a:spcAft>
                <a:spcPts val="0"/>
              </a:spcAft>
              <a:buClr>
                <a:schemeClr val="dk1"/>
              </a:buClr>
              <a:buSzPts val="1800"/>
              <a:buChar char="•"/>
              <a:defRPr/>
            </a:lvl8pPr>
            <a:lvl9pPr marL="4114635" lvl="8" indent="-342886" algn="l">
              <a:lnSpc>
                <a:spcPct val="90000"/>
              </a:lnSpc>
              <a:spcBef>
                <a:spcPts val="500"/>
              </a:spcBef>
              <a:spcAft>
                <a:spcPts val="0"/>
              </a:spcAft>
              <a:buClr>
                <a:schemeClr val="dk1"/>
              </a:buClr>
              <a:buSzPts val="1800"/>
              <a:buChar char="•"/>
              <a:defRPr/>
            </a:lvl9pPr>
          </a:lstStyle>
          <a:p>
            <a:endParaRPr/>
          </a:p>
        </p:txBody>
      </p:sp>
      <p:sp>
        <p:nvSpPr>
          <p:cNvPr id="24" name="Google Shape;24;p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839642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11/21/2023</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172688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837465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65295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11/21/2023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22537493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976259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707640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041936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11/21/2023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6903865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36721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28F38-223A-4EF4-79DD-3B502AD5F8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9B8B85-6A9E-EB71-AB0D-4259E2F22F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2A89FC1-F08B-FAD8-CC2F-705A37A783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F24CB2-937F-7016-B290-15B698B27A80}"/>
              </a:ext>
            </a:extLst>
          </p:cNvPr>
          <p:cNvSpPr>
            <a:spLocks noGrp="1"/>
          </p:cNvSpPr>
          <p:nvPr>
            <p:ph type="dt" sz="half" idx="10"/>
          </p:nvPr>
        </p:nvSpPr>
        <p:spPr/>
        <p:txBody>
          <a:bodyPr/>
          <a:lstStyle/>
          <a:p>
            <a:fld id="{2E8A2B4C-F65B-49C9-AD87-3A79B76FADA2}" type="datetimeFigureOut">
              <a:rPr lang="en-GB" smtClean="0"/>
              <a:t>21/11/2023</a:t>
            </a:fld>
            <a:endParaRPr lang="en-GB"/>
          </a:p>
        </p:txBody>
      </p:sp>
      <p:sp>
        <p:nvSpPr>
          <p:cNvPr id="6" name="Footer Placeholder 5">
            <a:extLst>
              <a:ext uri="{FF2B5EF4-FFF2-40B4-BE49-F238E27FC236}">
                <a16:creationId xmlns:a16="http://schemas.microsoft.com/office/drawing/2014/main" id="{CDEE42E5-DAEE-8A04-A1AC-6143835AFD9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3B23C0E-72F9-5A94-12E3-D5C97774A193}"/>
              </a:ext>
            </a:extLst>
          </p:cNvPr>
          <p:cNvSpPr>
            <a:spLocks noGrp="1"/>
          </p:cNvSpPr>
          <p:nvPr>
            <p:ph type="sldNum" sz="quarter" idx="12"/>
          </p:nvPr>
        </p:nvSpPr>
        <p:spPr/>
        <p:txBody>
          <a:bodyPr/>
          <a:lstStyle/>
          <a:p>
            <a:fld id="{F281D36A-AB03-46FB-8C96-54D0C6675B53}" type="slidenum">
              <a:rPr lang="en-GB" smtClean="0"/>
              <a:t>‹#›</a:t>
            </a:fld>
            <a:endParaRPr lang="en-GB"/>
          </a:p>
        </p:txBody>
      </p:sp>
    </p:spTree>
    <p:extLst>
      <p:ext uri="{BB962C8B-B14F-4D97-AF65-F5344CB8AC3E}">
        <p14:creationId xmlns:p14="http://schemas.microsoft.com/office/powerpoint/2010/main" val="35990843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58516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372437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573816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381342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36945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436494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9903008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410282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Presentation title layout">
  <p:cSld name="Presentation title layout">
    <p:bg>
      <p:bgPr>
        <a:solidFill>
          <a:srgbClr val="0A63AB"/>
        </a:solidFill>
        <a:effectLst/>
      </p:bgPr>
    </p:bg>
    <p:spTree>
      <p:nvGrpSpPr>
        <p:cNvPr id="1" name="Shape 8"/>
        <p:cNvGrpSpPr/>
        <p:nvPr/>
      </p:nvGrpSpPr>
      <p:grpSpPr>
        <a:xfrm>
          <a:off x="0" y="0"/>
          <a:ext cx="0" cy="0"/>
          <a:chOff x="0" y="0"/>
          <a:chExt cx="0" cy="0"/>
        </a:xfrm>
      </p:grpSpPr>
      <p:sp>
        <p:nvSpPr>
          <p:cNvPr id="9" name="Google Shape;9;p55"/>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169213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
        <p:cNvGrpSpPr/>
        <p:nvPr/>
      </p:nvGrpSpPr>
      <p:grpSpPr>
        <a:xfrm>
          <a:off x="0" y="0"/>
          <a:ext cx="0" cy="0"/>
          <a:chOff x="0" y="0"/>
          <a:chExt cx="0" cy="0"/>
        </a:xfrm>
      </p:grpSpPr>
      <p:sp>
        <p:nvSpPr>
          <p:cNvPr id="11" name="Google Shape;11;p56"/>
          <p:cNvSpPr txBox="1">
            <a:spLocks noGrp="1"/>
          </p:cNvSpPr>
          <p:nvPr>
            <p:ph type="title"/>
          </p:nvPr>
        </p:nvSpPr>
        <p:spPr>
          <a:xfrm>
            <a:off x="1125900" y="563333"/>
            <a:ext cx="4302400" cy="1143200"/>
          </a:xfrm>
          <a:prstGeom prst="rect">
            <a:avLst/>
          </a:prstGeom>
          <a:noFill/>
          <a:ln>
            <a:noFill/>
          </a:ln>
        </p:spPr>
        <p:txBody>
          <a:bodyPr spcFirstLastPara="1" wrap="square" lIns="0" tIns="34275" rIns="68575" bIns="34275" anchor="t" anchorCtr="0">
            <a:noAutofit/>
          </a:bodyPr>
          <a:lstStyle>
            <a:lvl1pPr marR="0" lvl="0" algn="l">
              <a:lnSpc>
                <a:spcPct val="100000"/>
              </a:lnSpc>
              <a:spcBef>
                <a:spcPts val="0"/>
              </a:spcBef>
              <a:spcAft>
                <a:spcPts val="0"/>
              </a:spcAft>
              <a:buClr>
                <a:srgbClr val="000000"/>
              </a:buClr>
              <a:buSzPts val="1400"/>
              <a:buFont typeface="Helvetica Neue"/>
              <a:buNone/>
              <a:defRPr sz="1867" b="0" i="0" u="none" strike="noStrike" cap="none">
                <a:solidFill>
                  <a:srgbClr val="000000"/>
                </a:solidFill>
                <a:latin typeface="Helvetica Neue"/>
                <a:ea typeface="Helvetica Neue"/>
                <a:cs typeface="Helvetica Neue"/>
                <a:sym typeface="Helvetica Neue"/>
              </a:defRPr>
            </a:lvl1pPr>
            <a:lvl2pPr marR="0" lvl="1"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sp>
        <p:nvSpPr>
          <p:cNvPr id="12" name="Google Shape;12;p56"/>
          <p:cNvSpPr txBox="1">
            <a:spLocks noGrp="1"/>
          </p:cNvSpPr>
          <p:nvPr>
            <p:ph type="body" idx="1"/>
          </p:nvPr>
        </p:nvSpPr>
        <p:spPr>
          <a:xfrm>
            <a:off x="558800" y="1714503"/>
            <a:ext cx="11074400" cy="4411600"/>
          </a:xfrm>
          <a:prstGeom prst="rect">
            <a:avLst/>
          </a:prstGeom>
          <a:noFill/>
          <a:ln>
            <a:noFill/>
          </a:ln>
        </p:spPr>
        <p:txBody>
          <a:bodyPr spcFirstLastPara="1" wrap="square" lIns="68575" tIns="34275" rIns="68575" bIns="34275" anchor="t" anchorCtr="0">
            <a:noAutofit/>
          </a:bodyPr>
          <a:lstStyle>
            <a:lvl1pPr marL="609585" marR="0" lvl="0" indent="-304792" algn="l">
              <a:lnSpc>
                <a:spcPct val="100000"/>
              </a:lnSpc>
              <a:spcBef>
                <a:spcPts val="0"/>
              </a:spcBef>
              <a:spcAft>
                <a:spcPts val="0"/>
              </a:spcAft>
              <a:buClr>
                <a:srgbClr val="000000"/>
              </a:buClr>
              <a:buSzPts val="1400"/>
              <a:buFont typeface="Helvetica Neue"/>
              <a:buNone/>
              <a:defRPr sz="1867" b="0" i="0" u="none" strike="noStrike" cap="none">
                <a:solidFill>
                  <a:srgbClr val="000000"/>
                </a:solidFill>
                <a:latin typeface="Helvetica Neue"/>
                <a:ea typeface="Helvetica Neue"/>
                <a:cs typeface="Helvetica Neue"/>
                <a:sym typeface="Helvetica Neue"/>
              </a:defRPr>
            </a:lvl1pPr>
            <a:lvl2pPr marL="1219170" marR="0" lvl="1"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13" name="Google Shape;13;p56"/>
          <p:cNvSpPr txBox="1">
            <a:spLocks noGrp="1"/>
          </p:cNvSpPr>
          <p:nvPr>
            <p:ph type="sldNum" idx="12"/>
          </p:nvPr>
        </p:nvSpPr>
        <p:spPr>
          <a:xfrm>
            <a:off x="5597459" y="6446840"/>
            <a:ext cx="997200" cy="365200"/>
          </a:xfrm>
          <a:prstGeom prst="rect">
            <a:avLst/>
          </a:prstGeom>
          <a:noFill/>
          <a:ln>
            <a:noFill/>
          </a:ln>
        </p:spPr>
        <p:txBody>
          <a:bodyPr spcFirstLastPara="1" wrap="square" lIns="68575" tIns="34275" rIns="68575" bIns="34275" anchor="ctr" anchorCtr="0">
            <a:noAutofit/>
          </a:bodyPr>
          <a:lstStyle>
            <a:lvl1pPr marL="0" marR="0" lvl="0" indent="0" algn="ctr" rtl="0">
              <a:lnSpc>
                <a:spcPct val="100000"/>
              </a:lnSpc>
              <a:spcBef>
                <a:spcPts val="0"/>
              </a:spcBef>
              <a:spcAft>
                <a:spcPts val="0"/>
              </a:spcAft>
              <a:buClr>
                <a:srgbClr val="BFBFBF"/>
              </a:buClr>
              <a:buSzPts val="1100"/>
              <a:buFont typeface="Arial"/>
              <a:buNone/>
              <a:defRPr sz="1467" b="0" i="1" u="none" strike="noStrike" cap="none">
                <a:solidFill>
                  <a:srgbClr val="BFBFBF"/>
                </a:solidFill>
                <a:latin typeface="Arial"/>
                <a:ea typeface="Arial"/>
                <a:cs typeface="Arial"/>
                <a:sym typeface="Arial"/>
              </a:defRPr>
            </a:lvl1pPr>
            <a:lvl2pPr marL="0" marR="0" lvl="1" indent="0" algn="ctr" rtl="0">
              <a:lnSpc>
                <a:spcPct val="100000"/>
              </a:lnSpc>
              <a:spcBef>
                <a:spcPts val="0"/>
              </a:spcBef>
              <a:spcAft>
                <a:spcPts val="0"/>
              </a:spcAft>
              <a:buClr>
                <a:srgbClr val="BFBFBF"/>
              </a:buClr>
              <a:buSzPts val="1100"/>
              <a:buFont typeface="Arial"/>
              <a:buNone/>
              <a:defRPr sz="1467" b="0" i="1" u="none" strike="noStrike" cap="none">
                <a:solidFill>
                  <a:srgbClr val="BFBFBF"/>
                </a:solidFill>
                <a:latin typeface="Arial"/>
                <a:ea typeface="Arial"/>
                <a:cs typeface="Arial"/>
                <a:sym typeface="Arial"/>
              </a:defRPr>
            </a:lvl2pPr>
            <a:lvl3pPr marL="0" marR="0" lvl="2" indent="0" algn="ctr" rtl="0">
              <a:lnSpc>
                <a:spcPct val="100000"/>
              </a:lnSpc>
              <a:spcBef>
                <a:spcPts val="0"/>
              </a:spcBef>
              <a:spcAft>
                <a:spcPts val="0"/>
              </a:spcAft>
              <a:buClr>
                <a:srgbClr val="BFBFBF"/>
              </a:buClr>
              <a:buSzPts val="1100"/>
              <a:buFont typeface="Arial"/>
              <a:buNone/>
              <a:defRPr sz="1467" b="0" i="1" u="none" strike="noStrike" cap="none">
                <a:solidFill>
                  <a:srgbClr val="BFBFBF"/>
                </a:solidFill>
                <a:latin typeface="Arial"/>
                <a:ea typeface="Arial"/>
                <a:cs typeface="Arial"/>
                <a:sym typeface="Arial"/>
              </a:defRPr>
            </a:lvl3pPr>
            <a:lvl4pPr marL="0" marR="0" lvl="3" indent="0" algn="ctr" rtl="0">
              <a:lnSpc>
                <a:spcPct val="100000"/>
              </a:lnSpc>
              <a:spcBef>
                <a:spcPts val="0"/>
              </a:spcBef>
              <a:spcAft>
                <a:spcPts val="0"/>
              </a:spcAft>
              <a:buClr>
                <a:srgbClr val="BFBFBF"/>
              </a:buClr>
              <a:buSzPts val="1100"/>
              <a:buFont typeface="Arial"/>
              <a:buNone/>
              <a:defRPr sz="1467" b="0" i="1" u="none" strike="noStrike" cap="none">
                <a:solidFill>
                  <a:srgbClr val="BFBFBF"/>
                </a:solidFill>
                <a:latin typeface="Arial"/>
                <a:ea typeface="Arial"/>
                <a:cs typeface="Arial"/>
                <a:sym typeface="Arial"/>
              </a:defRPr>
            </a:lvl4pPr>
            <a:lvl5pPr marL="0" marR="0" lvl="4" indent="0" algn="ctr" rtl="0">
              <a:lnSpc>
                <a:spcPct val="100000"/>
              </a:lnSpc>
              <a:spcBef>
                <a:spcPts val="0"/>
              </a:spcBef>
              <a:spcAft>
                <a:spcPts val="0"/>
              </a:spcAft>
              <a:buClr>
                <a:srgbClr val="BFBFBF"/>
              </a:buClr>
              <a:buSzPts val="1100"/>
              <a:buFont typeface="Arial"/>
              <a:buNone/>
              <a:defRPr sz="1467" b="0" i="1" u="none" strike="noStrike" cap="none">
                <a:solidFill>
                  <a:srgbClr val="BFBFBF"/>
                </a:solidFill>
                <a:latin typeface="Arial"/>
                <a:ea typeface="Arial"/>
                <a:cs typeface="Arial"/>
                <a:sym typeface="Arial"/>
              </a:defRPr>
            </a:lvl5pPr>
            <a:lvl6pPr marL="0" marR="0" lvl="5" indent="0" algn="ctr" rtl="0">
              <a:lnSpc>
                <a:spcPct val="100000"/>
              </a:lnSpc>
              <a:spcBef>
                <a:spcPts val="0"/>
              </a:spcBef>
              <a:spcAft>
                <a:spcPts val="0"/>
              </a:spcAft>
              <a:buClr>
                <a:srgbClr val="BFBFBF"/>
              </a:buClr>
              <a:buSzPts val="1100"/>
              <a:buFont typeface="Arial"/>
              <a:buNone/>
              <a:defRPr sz="1467" b="0" i="1" u="none" strike="noStrike" cap="none">
                <a:solidFill>
                  <a:srgbClr val="BFBFBF"/>
                </a:solidFill>
                <a:latin typeface="Arial"/>
                <a:ea typeface="Arial"/>
                <a:cs typeface="Arial"/>
                <a:sym typeface="Arial"/>
              </a:defRPr>
            </a:lvl6pPr>
            <a:lvl7pPr marL="0" marR="0" lvl="6" indent="0" algn="ctr" rtl="0">
              <a:lnSpc>
                <a:spcPct val="100000"/>
              </a:lnSpc>
              <a:spcBef>
                <a:spcPts val="0"/>
              </a:spcBef>
              <a:spcAft>
                <a:spcPts val="0"/>
              </a:spcAft>
              <a:buClr>
                <a:srgbClr val="BFBFBF"/>
              </a:buClr>
              <a:buSzPts val="1100"/>
              <a:buFont typeface="Arial"/>
              <a:buNone/>
              <a:defRPr sz="1467" b="0" i="1" u="none" strike="noStrike" cap="none">
                <a:solidFill>
                  <a:srgbClr val="BFBFBF"/>
                </a:solidFill>
                <a:latin typeface="Arial"/>
                <a:ea typeface="Arial"/>
                <a:cs typeface="Arial"/>
                <a:sym typeface="Arial"/>
              </a:defRPr>
            </a:lvl7pPr>
            <a:lvl8pPr marL="0" marR="0" lvl="7" indent="0" algn="ctr" rtl="0">
              <a:lnSpc>
                <a:spcPct val="100000"/>
              </a:lnSpc>
              <a:spcBef>
                <a:spcPts val="0"/>
              </a:spcBef>
              <a:spcAft>
                <a:spcPts val="0"/>
              </a:spcAft>
              <a:buClr>
                <a:srgbClr val="BFBFBF"/>
              </a:buClr>
              <a:buSzPts val="1100"/>
              <a:buFont typeface="Arial"/>
              <a:buNone/>
              <a:defRPr sz="1467" b="0" i="1" u="none" strike="noStrike" cap="none">
                <a:solidFill>
                  <a:srgbClr val="BFBFBF"/>
                </a:solidFill>
                <a:latin typeface="Arial"/>
                <a:ea typeface="Arial"/>
                <a:cs typeface="Arial"/>
                <a:sym typeface="Arial"/>
              </a:defRPr>
            </a:lvl8pPr>
            <a:lvl9pPr marL="0" marR="0" lvl="8" indent="0" algn="ctr" rtl="0">
              <a:lnSpc>
                <a:spcPct val="100000"/>
              </a:lnSpc>
              <a:spcBef>
                <a:spcPts val="0"/>
              </a:spcBef>
              <a:spcAft>
                <a:spcPts val="0"/>
              </a:spcAft>
              <a:buClr>
                <a:srgbClr val="BFBFBF"/>
              </a:buClr>
              <a:buSzPts val="1100"/>
              <a:buFont typeface="Arial"/>
              <a:buNone/>
              <a:defRPr sz="1467" b="0" i="1" u="none" strike="noStrike" cap="none">
                <a:solidFill>
                  <a:srgbClr val="BFBFBF"/>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62547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475D3-4504-6233-0D10-5DBEEF7BF5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643DA75-BD21-35A3-27EB-A7D814559A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87DD935-C108-A30F-BF98-D9F9B7AE4C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3CDAC4-0400-D066-316D-00E78F843D25}"/>
              </a:ext>
            </a:extLst>
          </p:cNvPr>
          <p:cNvSpPr>
            <a:spLocks noGrp="1"/>
          </p:cNvSpPr>
          <p:nvPr>
            <p:ph type="dt" sz="half" idx="10"/>
          </p:nvPr>
        </p:nvSpPr>
        <p:spPr/>
        <p:txBody>
          <a:bodyPr/>
          <a:lstStyle/>
          <a:p>
            <a:fld id="{2E8A2B4C-F65B-49C9-AD87-3A79B76FADA2}" type="datetimeFigureOut">
              <a:rPr lang="en-GB" smtClean="0"/>
              <a:t>21/11/2023</a:t>
            </a:fld>
            <a:endParaRPr lang="en-GB"/>
          </a:p>
        </p:txBody>
      </p:sp>
      <p:sp>
        <p:nvSpPr>
          <p:cNvPr id="6" name="Footer Placeholder 5">
            <a:extLst>
              <a:ext uri="{FF2B5EF4-FFF2-40B4-BE49-F238E27FC236}">
                <a16:creationId xmlns:a16="http://schemas.microsoft.com/office/drawing/2014/main" id="{85B09645-E79C-83E5-ABDD-9981ED2C07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C2405CF-79B3-999A-C774-91F0726A71BB}"/>
              </a:ext>
            </a:extLst>
          </p:cNvPr>
          <p:cNvSpPr>
            <a:spLocks noGrp="1"/>
          </p:cNvSpPr>
          <p:nvPr>
            <p:ph type="sldNum" sz="quarter" idx="12"/>
          </p:nvPr>
        </p:nvSpPr>
        <p:spPr/>
        <p:txBody>
          <a:bodyPr/>
          <a:lstStyle/>
          <a:p>
            <a:fld id="{F281D36A-AB03-46FB-8C96-54D0C6675B53}" type="slidenum">
              <a:rPr lang="en-GB" smtClean="0"/>
              <a:t>‹#›</a:t>
            </a:fld>
            <a:endParaRPr lang="en-GB"/>
          </a:p>
        </p:txBody>
      </p:sp>
    </p:spTree>
    <p:extLst>
      <p:ext uri="{BB962C8B-B14F-4D97-AF65-F5344CB8AC3E}">
        <p14:creationId xmlns:p14="http://schemas.microsoft.com/office/powerpoint/2010/main" val="40876807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2709304068"/>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ustom layout 2" type="blank">
  <p:cSld name="Custom layout 2">
    <p:spTree>
      <p:nvGrpSpPr>
        <p:cNvPr id="1" name="Shape 15"/>
        <p:cNvGrpSpPr/>
        <p:nvPr/>
      </p:nvGrpSpPr>
      <p:grpSpPr>
        <a:xfrm>
          <a:off x="0" y="0"/>
          <a:ext cx="0" cy="0"/>
          <a:chOff x="0" y="0"/>
          <a:chExt cx="0" cy="0"/>
        </a:xfrm>
      </p:grpSpPr>
      <p:sp>
        <p:nvSpPr>
          <p:cNvPr id="16" name="Google Shape;16;p58"/>
          <p:cNvSpPr txBox="1"/>
          <p:nvPr/>
        </p:nvSpPr>
        <p:spPr>
          <a:xfrm>
            <a:off x="-16" y="0"/>
            <a:ext cx="3902000" cy="6858000"/>
          </a:xfrm>
          <a:prstGeom prst="rect">
            <a:avLst/>
          </a:prstGeom>
          <a:solidFill>
            <a:srgbClr val="0A63AB"/>
          </a:solidFill>
          <a:ln>
            <a:noFill/>
          </a:ln>
        </p:spPr>
        <p:txBody>
          <a:bodyPr spcFirstLastPara="1" wrap="square" lIns="144000" tIns="144000" rIns="144000" bIns="1440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Helvetica Neue"/>
              <a:ea typeface="Helvetica Neue"/>
              <a:cs typeface="Helvetica Neue"/>
              <a:sym typeface="Helvetica Neue"/>
            </a:endParaRPr>
          </a:p>
        </p:txBody>
      </p:sp>
      <p:sp>
        <p:nvSpPr>
          <p:cNvPr id="17" name="Google Shape;17;p58"/>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49729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ustom Layout 3">
  <p:cSld name="Custom Layout 3">
    <p:bg>
      <p:bgPr>
        <a:solidFill>
          <a:srgbClr val="0A63AB"/>
        </a:solidFill>
        <a:effectLst/>
      </p:bgPr>
    </p:bg>
    <p:spTree>
      <p:nvGrpSpPr>
        <p:cNvPr id="1" name="Shape 18"/>
        <p:cNvGrpSpPr/>
        <p:nvPr/>
      </p:nvGrpSpPr>
      <p:grpSpPr>
        <a:xfrm>
          <a:off x="0" y="0"/>
          <a:ext cx="0" cy="0"/>
          <a:chOff x="0" y="0"/>
          <a:chExt cx="0" cy="0"/>
        </a:xfrm>
      </p:grpSpPr>
      <p:sp>
        <p:nvSpPr>
          <p:cNvPr id="19" name="Google Shape;19;p59"/>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82683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Default">
  <p:cSld name="Default">
    <p:spTree>
      <p:nvGrpSpPr>
        <p:cNvPr id="1" name="Shape 20"/>
        <p:cNvGrpSpPr/>
        <p:nvPr/>
      </p:nvGrpSpPr>
      <p:grpSpPr>
        <a:xfrm>
          <a:off x="0" y="0"/>
          <a:ext cx="0" cy="0"/>
          <a:chOff x="0" y="0"/>
          <a:chExt cx="0" cy="0"/>
        </a:xfrm>
      </p:grpSpPr>
      <p:sp>
        <p:nvSpPr>
          <p:cNvPr id="21" name="Google Shape;21;p60"/>
          <p:cNvSpPr txBox="1">
            <a:spLocks noGrp="1"/>
          </p:cNvSpPr>
          <p:nvPr>
            <p:ph type="title"/>
          </p:nvPr>
        </p:nvSpPr>
        <p:spPr>
          <a:xfrm>
            <a:off x="554736" y="303057"/>
            <a:ext cx="11082800" cy="507831"/>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chemeClr val="dk1"/>
              </a:buClr>
              <a:buSzPts val="1900"/>
              <a:buFont typeface="Arial"/>
              <a:buNone/>
              <a:defRPr>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 name="Google Shape;22;p60"/>
          <p:cNvSpPr txBox="1">
            <a:spLocks noGrp="1"/>
          </p:cNvSpPr>
          <p:nvPr>
            <p:ph type="subTitle" idx="1"/>
          </p:nvPr>
        </p:nvSpPr>
        <p:spPr>
          <a:xfrm>
            <a:off x="554735" y="1021901"/>
            <a:ext cx="11082800" cy="325795"/>
          </a:xfrm>
          <a:prstGeom prst="rect">
            <a:avLst/>
          </a:prstGeom>
          <a:noFill/>
          <a:ln>
            <a:noFill/>
          </a:ln>
        </p:spPr>
        <p:txBody>
          <a:bodyPr spcFirstLastPara="1" wrap="square" lIns="0" tIns="0" rIns="0" bIns="0" anchor="t" anchorCtr="0">
            <a:spAutoFit/>
          </a:bodyPr>
          <a:lstStyle>
            <a:lvl1pPr lvl="0" algn="l">
              <a:lnSpc>
                <a:spcPct val="100000"/>
              </a:lnSpc>
              <a:spcBef>
                <a:spcPts val="267"/>
              </a:spcBef>
              <a:spcAft>
                <a:spcPts val="0"/>
              </a:spcAft>
              <a:buSzPts val="1400"/>
              <a:buChar char="​"/>
              <a:defRPr sz="1867" b="0"/>
            </a:lvl1pPr>
            <a:lvl2pPr lvl="1" algn="l">
              <a:lnSpc>
                <a:spcPct val="100000"/>
              </a:lnSpc>
              <a:spcBef>
                <a:spcPts val="267"/>
              </a:spcBef>
              <a:spcAft>
                <a:spcPts val="0"/>
              </a:spcAft>
              <a:buSzPts val="1500"/>
              <a:buChar char="•"/>
              <a:defRPr/>
            </a:lvl2pPr>
            <a:lvl3pPr lvl="2" algn="l">
              <a:lnSpc>
                <a:spcPct val="100000"/>
              </a:lnSpc>
              <a:spcBef>
                <a:spcPts val="267"/>
              </a:spcBef>
              <a:spcAft>
                <a:spcPts val="0"/>
              </a:spcAft>
              <a:buSzPts val="1500"/>
              <a:buChar char="‒"/>
              <a:defRPr/>
            </a:lvl3pPr>
            <a:lvl4pPr lvl="3" algn="l">
              <a:lnSpc>
                <a:spcPct val="100000"/>
              </a:lnSpc>
              <a:spcBef>
                <a:spcPts val="267"/>
              </a:spcBef>
              <a:spcAft>
                <a:spcPts val="0"/>
              </a:spcAft>
              <a:buSzPts val="1400"/>
              <a:buChar char="•"/>
              <a:defRPr/>
            </a:lvl4pPr>
            <a:lvl5pPr lvl="4" algn="l">
              <a:lnSpc>
                <a:spcPct val="100000"/>
              </a:lnSpc>
              <a:spcBef>
                <a:spcPts val="267"/>
              </a:spcBef>
              <a:spcAft>
                <a:spcPts val="0"/>
              </a:spcAft>
              <a:buSzPts val="1400"/>
              <a:buChar char="̶"/>
              <a:defRPr/>
            </a:lvl5pPr>
            <a:lvl6pPr lvl="5" algn="l">
              <a:lnSpc>
                <a:spcPct val="100000"/>
              </a:lnSpc>
              <a:spcBef>
                <a:spcPts val="267"/>
              </a:spcBef>
              <a:spcAft>
                <a:spcPts val="0"/>
              </a:spcAft>
              <a:buClr>
                <a:schemeClr val="dk1"/>
              </a:buClr>
              <a:buSzPts val="1400"/>
              <a:buChar char="▫"/>
              <a:defRPr/>
            </a:lvl6pPr>
            <a:lvl7pPr lvl="6" algn="l">
              <a:lnSpc>
                <a:spcPct val="100000"/>
              </a:lnSpc>
              <a:spcBef>
                <a:spcPts val="267"/>
              </a:spcBef>
              <a:spcAft>
                <a:spcPts val="0"/>
              </a:spcAft>
              <a:buClr>
                <a:schemeClr val="dk1"/>
              </a:buClr>
              <a:buSzPts val="1400"/>
              <a:buChar char="▫"/>
              <a:defRPr/>
            </a:lvl7pPr>
            <a:lvl8pPr lvl="7" algn="l">
              <a:lnSpc>
                <a:spcPct val="100000"/>
              </a:lnSpc>
              <a:spcBef>
                <a:spcPts val="267"/>
              </a:spcBef>
              <a:spcAft>
                <a:spcPts val="0"/>
              </a:spcAft>
              <a:buClr>
                <a:schemeClr val="dk1"/>
              </a:buClr>
              <a:buSzPts val="1400"/>
              <a:buChar char="▫"/>
              <a:defRPr/>
            </a:lvl8pPr>
            <a:lvl9pPr lvl="8" algn="l">
              <a:lnSpc>
                <a:spcPct val="100000"/>
              </a:lnSpc>
              <a:spcBef>
                <a:spcPts val="267"/>
              </a:spcBef>
              <a:spcAft>
                <a:spcPts val="267"/>
              </a:spcAft>
              <a:buClr>
                <a:schemeClr val="dk1"/>
              </a:buClr>
              <a:buSzPts val="1400"/>
              <a:buChar char="▫"/>
              <a:defRPr/>
            </a:lvl9pPr>
          </a:lstStyle>
          <a:p>
            <a:endParaRPr/>
          </a:p>
        </p:txBody>
      </p:sp>
      <p:sp>
        <p:nvSpPr>
          <p:cNvPr id="23" name="Google Shape;23;p60"/>
          <p:cNvSpPr txBox="1">
            <a:spLocks noGrp="1"/>
          </p:cNvSpPr>
          <p:nvPr>
            <p:ph type="body" idx="2"/>
          </p:nvPr>
        </p:nvSpPr>
        <p:spPr>
          <a:xfrm>
            <a:off x="554735" y="41597"/>
            <a:ext cx="3843200" cy="161583"/>
          </a:xfrm>
          <a:prstGeom prst="rect">
            <a:avLst/>
          </a:prstGeom>
          <a:noFill/>
          <a:ln>
            <a:noFill/>
          </a:ln>
        </p:spPr>
        <p:txBody>
          <a:bodyPr spcFirstLastPara="1" wrap="square" lIns="0" tIns="0" rIns="0" bIns="0" anchor="t" anchorCtr="0">
            <a:spAutoFit/>
          </a:bodyPr>
          <a:lstStyle>
            <a:lvl1pPr marL="609585" lvl="0" indent="-355591" algn="l">
              <a:lnSpc>
                <a:spcPct val="100000"/>
              </a:lnSpc>
              <a:spcBef>
                <a:spcPts val="267"/>
              </a:spcBef>
              <a:spcAft>
                <a:spcPts val="0"/>
              </a:spcAft>
              <a:buSzPts val="600"/>
              <a:buChar char="​"/>
              <a:defRPr sz="800" b="0">
                <a:solidFill>
                  <a:schemeClr val="dk1"/>
                </a:solidFill>
              </a:defRPr>
            </a:lvl1pPr>
            <a:lvl2pPr marL="1219170" lvl="1" indent="-431789" algn="l">
              <a:lnSpc>
                <a:spcPct val="100000"/>
              </a:lnSpc>
              <a:spcBef>
                <a:spcPts val="267"/>
              </a:spcBef>
              <a:spcAft>
                <a:spcPts val="0"/>
              </a:spcAft>
              <a:buSzPts val="1500"/>
              <a:buChar char="•"/>
              <a:defRPr/>
            </a:lvl2pPr>
            <a:lvl3pPr marL="1828754" lvl="2" indent="-431789" algn="l">
              <a:lnSpc>
                <a:spcPct val="100000"/>
              </a:lnSpc>
              <a:spcBef>
                <a:spcPts val="267"/>
              </a:spcBef>
              <a:spcAft>
                <a:spcPts val="0"/>
              </a:spcAft>
              <a:buSzPts val="1500"/>
              <a:buChar char="‒"/>
              <a:defRPr/>
            </a:lvl3pPr>
            <a:lvl4pPr marL="2438339" lvl="3" indent="-423323" algn="l">
              <a:lnSpc>
                <a:spcPct val="100000"/>
              </a:lnSpc>
              <a:spcBef>
                <a:spcPts val="267"/>
              </a:spcBef>
              <a:spcAft>
                <a:spcPts val="0"/>
              </a:spcAft>
              <a:buSzPts val="1400"/>
              <a:buChar char="•"/>
              <a:defRPr/>
            </a:lvl4pPr>
            <a:lvl5pPr marL="3047924" lvl="4" indent="-423323" algn="l">
              <a:lnSpc>
                <a:spcPct val="100000"/>
              </a:lnSpc>
              <a:spcBef>
                <a:spcPts val="267"/>
              </a:spcBef>
              <a:spcAft>
                <a:spcPts val="0"/>
              </a:spcAft>
              <a:buSzPts val="1400"/>
              <a:buChar char="̶"/>
              <a:defRPr/>
            </a:lvl5pPr>
            <a:lvl6pPr marL="3657509" lvl="5" indent="-423323" algn="l">
              <a:lnSpc>
                <a:spcPct val="100000"/>
              </a:lnSpc>
              <a:spcBef>
                <a:spcPts val="267"/>
              </a:spcBef>
              <a:spcAft>
                <a:spcPts val="0"/>
              </a:spcAft>
              <a:buClr>
                <a:schemeClr val="dk1"/>
              </a:buClr>
              <a:buSzPts val="1400"/>
              <a:buChar char="▫"/>
              <a:defRPr/>
            </a:lvl6pPr>
            <a:lvl7pPr marL="4267093" lvl="6" indent="-423323" algn="l">
              <a:lnSpc>
                <a:spcPct val="100000"/>
              </a:lnSpc>
              <a:spcBef>
                <a:spcPts val="267"/>
              </a:spcBef>
              <a:spcAft>
                <a:spcPts val="0"/>
              </a:spcAft>
              <a:buClr>
                <a:schemeClr val="dk1"/>
              </a:buClr>
              <a:buSzPts val="1400"/>
              <a:buChar char="▫"/>
              <a:defRPr/>
            </a:lvl7pPr>
            <a:lvl8pPr marL="4876678" lvl="7" indent="-423323" algn="l">
              <a:lnSpc>
                <a:spcPct val="100000"/>
              </a:lnSpc>
              <a:spcBef>
                <a:spcPts val="267"/>
              </a:spcBef>
              <a:spcAft>
                <a:spcPts val="0"/>
              </a:spcAft>
              <a:buClr>
                <a:schemeClr val="dk1"/>
              </a:buClr>
              <a:buSzPts val="1400"/>
              <a:buChar char="▫"/>
              <a:defRPr/>
            </a:lvl8pPr>
            <a:lvl9pPr marL="5486263" lvl="8" indent="-423323" algn="l">
              <a:lnSpc>
                <a:spcPct val="100000"/>
              </a:lnSpc>
              <a:spcBef>
                <a:spcPts val="267"/>
              </a:spcBef>
              <a:spcAft>
                <a:spcPts val="267"/>
              </a:spcAft>
              <a:buClr>
                <a:schemeClr val="dk1"/>
              </a:buClr>
              <a:buSzPts val="1400"/>
              <a:buChar char="▫"/>
              <a:defRPr/>
            </a:lvl9pPr>
          </a:lstStyle>
          <a:p>
            <a:endParaRPr/>
          </a:p>
        </p:txBody>
      </p:sp>
      <p:sp>
        <p:nvSpPr>
          <p:cNvPr id="24" name="Google Shape;24;p60"/>
          <p:cNvSpPr/>
          <p:nvPr/>
        </p:nvSpPr>
        <p:spPr>
          <a:xfrm>
            <a:off x="11312525" y="6498753"/>
            <a:ext cx="325600" cy="1388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n" sz="933"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700"/>
                <a:buFont typeface="Arial"/>
                <a:buNone/>
              </a:pPr>
              <a:t>‹#›</a:t>
            </a:fld>
            <a:endParaRPr sz="933"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728080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half">
  <p:cSld name="Title only half">
    <p:spTree>
      <p:nvGrpSpPr>
        <p:cNvPr id="1" name="Shape 25"/>
        <p:cNvGrpSpPr/>
        <p:nvPr/>
      </p:nvGrpSpPr>
      <p:grpSpPr>
        <a:xfrm>
          <a:off x="0" y="0"/>
          <a:ext cx="0" cy="0"/>
          <a:chOff x="0" y="0"/>
          <a:chExt cx="0" cy="0"/>
        </a:xfrm>
      </p:grpSpPr>
    </p:spTree>
    <p:extLst>
      <p:ext uri="{BB962C8B-B14F-4D97-AF65-F5344CB8AC3E}">
        <p14:creationId xmlns:p14="http://schemas.microsoft.com/office/powerpoint/2010/main" val="25505509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lank color">
  <p:cSld name="Blank color">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38576506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7"/>
        <p:cNvGrpSpPr/>
        <p:nvPr/>
      </p:nvGrpSpPr>
      <p:grpSpPr>
        <a:xfrm>
          <a:off x="0" y="0"/>
          <a:ext cx="0" cy="0"/>
          <a:chOff x="0" y="0"/>
          <a:chExt cx="0" cy="0"/>
        </a:xfrm>
      </p:grpSpPr>
      <p:sp>
        <p:nvSpPr>
          <p:cNvPr id="28" name="Google Shape;28;p62"/>
          <p:cNvSpPr/>
          <p:nvPr/>
        </p:nvSpPr>
        <p:spPr>
          <a:xfrm>
            <a:off x="2117" y="1588"/>
            <a:ext cx="1600" cy="1600"/>
          </a:xfrm>
          <a:prstGeom prst="rect">
            <a:avLst/>
          </a:prstGeom>
          <a:solidFill>
            <a:srgbClr val="FFFFFF"/>
          </a:solidFill>
          <a:ln>
            <a:noFill/>
          </a:ln>
        </p:spPr>
        <p:txBody>
          <a:bodyPr spcFirstLastPara="1" wrap="square" lIns="91433" tIns="91433" rIns="91433" bIns="91433"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9" name="Google Shape;29;p62"/>
          <p:cNvSpPr txBox="1">
            <a:spLocks noGrp="1"/>
          </p:cNvSpPr>
          <p:nvPr>
            <p:ph type="sldNum" idx="12"/>
          </p:nvPr>
        </p:nvSpPr>
        <p:spPr>
          <a:xfrm>
            <a:off x="5597400" y="6446839"/>
            <a:ext cx="997200" cy="365200"/>
          </a:xfrm>
          <a:prstGeom prst="rect">
            <a:avLst/>
          </a:prstGeom>
          <a:noFill/>
          <a:ln>
            <a:noFill/>
          </a:ln>
        </p:spPr>
        <p:txBody>
          <a:bodyPr spcFirstLastPara="1" wrap="square" lIns="91425" tIns="45700" rIns="91425" bIns="45700" anchor="ctr" anchorCtr="0">
            <a:normAutofit/>
          </a:bodyPr>
          <a:lstStyle>
            <a:lvl1pPr marL="0" marR="0" lvl="0" indent="0" algn="ctr" rtl="0">
              <a:lnSpc>
                <a:spcPct val="100000"/>
              </a:lnSpc>
              <a:spcBef>
                <a:spcPts val="0"/>
              </a:spcBef>
              <a:spcAft>
                <a:spcPts val="0"/>
              </a:spcAft>
              <a:buClr>
                <a:srgbClr val="BFBFBF"/>
              </a:buClr>
              <a:buSzPts val="1400"/>
              <a:buFont typeface="Calibri"/>
              <a:buNone/>
              <a:defRPr sz="1200" b="1" i="1" u="none" strike="noStrike" cap="none">
                <a:solidFill>
                  <a:srgbClr val="FFFFFF"/>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BFBFBF"/>
              </a:buClr>
              <a:buSzPts val="1400"/>
              <a:buFont typeface="Calibri"/>
              <a:buNone/>
              <a:defRPr sz="1200" b="1" i="1" u="none" strike="noStrike" cap="none">
                <a:solidFill>
                  <a:srgbClr val="FFFFFF"/>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BFBFBF"/>
              </a:buClr>
              <a:buSzPts val="1400"/>
              <a:buFont typeface="Calibri"/>
              <a:buNone/>
              <a:defRPr sz="1200" b="1" i="1" u="none" strike="noStrike" cap="none">
                <a:solidFill>
                  <a:srgbClr val="FFFFFF"/>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BFBFBF"/>
              </a:buClr>
              <a:buSzPts val="1400"/>
              <a:buFont typeface="Calibri"/>
              <a:buNone/>
              <a:defRPr sz="1200" b="1" i="1" u="none" strike="noStrike" cap="none">
                <a:solidFill>
                  <a:srgbClr val="FFFFFF"/>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BFBFBF"/>
              </a:buClr>
              <a:buSzPts val="1400"/>
              <a:buFont typeface="Calibri"/>
              <a:buNone/>
              <a:defRPr sz="1200" b="1" i="1" u="none" strike="noStrike" cap="none">
                <a:solidFill>
                  <a:srgbClr val="FFFFFF"/>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BFBFBF"/>
              </a:buClr>
              <a:buSzPts val="1400"/>
              <a:buFont typeface="Calibri"/>
              <a:buNone/>
              <a:defRPr sz="1200" b="1" i="1" u="none" strike="noStrike" cap="none">
                <a:solidFill>
                  <a:srgbClr val="FFFFFF"/>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BFBFBF"/>
              </a:buClr>
              <a:buSzPts val="1400"/>
              <a:buFont typeface="Calibri"/>
              <a:buNone/>
              <a:defRPr sz="1200" b="1" i="1" u="none" strike="noStrike" cap="none">
                <a:solidFill>
                  <a:srgbClr val="FFFFFF"/>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BFBFBF"/>
              </a:buClr>
              <a:buSzPts val="1400"/>
              <a:buFont typeface="Calibri"/>
              <a:buNone/>
              <a:defRPr sz="1200" b="1" i="1" u="none" strike="noStrike" cap="none">
                <a:solidFill>
                  <a:srgbClr val="FFFFFF"/>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BFBFBF"/>
              </a:buClr>
              <a:buSzPts val="1400"/>
              <a:buFont typeface="Calibri"/>
              <a:buNone/>
              <a:defRPr sz="1200" b="1" i="1" u="none" strike="noStrike" cap="none">
                <a:solidFill>
                  <a:srgbClr val="FFFFFF"/>
                </a:solidFill>
                <a:latin typeface="Helvetica Neue"/>
                <a:ea typeface="Helvetica Neue"/>
                <a:cs typeface="Helvetica Neue"/>
                <a:sym typeface="Helvetica Neue"/>
              </a:defRPr>
            </a:lvl9pPr>
          </a:lstStyle>
          <a:p>
            <a:fld id="{00000000-1234-1234-1234-123412341234}" type="slidenum">
              <a:rPr lang="en" smtClean="0"/>
              <a:pPr/>
              <a:t>‹#›</a:t>
            </a:fld>
            <a:endParaRPr lang="en"/>
          </a:p>
        </p:txBody>
      </p:sp>
      <p:sp>
        <p:nvSpPr>
          <p:cNvPr id="30" name="Google Shape;30;p62"/>
          <p:cNvSpPr txBox="1">
            <a:spLocks noGrp="1"/>
          </p:cNvSpPr>
          <p:nvPr>
            <p:ph type="title"/>
          </p:nvPr>
        </p:nvSpPr>
        <p:spPr>
          <a:xfrm>
            <a:off x="558800" y="559897"/>
            <a:ext cx="11074400" cy="951600"/>
          </a:xfrm>
          <a:prstGeom prst="rect">
            <a:avLst/>
          </a:prstGeom>
          <a:noFill/>
          <a:ln>
            <a:noFill/>
          </a:ln>
        </p:spPr>
        <p:txBody>
          <a:bodyPr spcFirstLastPara="1" wrap="square" lIns="0" tIns="0" rIns="0" bIns="0" anchor="t" anchorCtr="0">
            <a:normAutofit/>
          </a:bodyPr>
          <a:lstStyle>
            <a:lvl1pPr marR="0" lvl="0" algn="l">
              <a:lnSpc>
                <a:spcPct val="100000"/>
              </a:lnSpc>
              <a:spcBef>
                <a:spcPts val="0"/>
              </a:spcBef>
              <a:spcAft>
                <a:spcPts val="0"/>
              </a:spcAft>
              <a:buClr>
                <a:schemeClr val="dk1"/>
              </a:buClr>
              <a:buSzPts val="2000"/>
              <a:buFont typeface="Helvetica Neue"/>
              <a:buNone/>
              <a:defRPr sz="2667" b="1" i="0" u="none" strike="noStrike" cap="none">
                <a:solidFill>
                  <a:schemeClr val="dk1"/>
                </a:solidFill>
                <a:latin typeface="Helvetica Neue"/>
                <a:ea typeface="Helvetica Neue"/>
                <a:cs typeface="Helvetica Neue"/>
                <a:sym typeface="Helvetica Neue"/>
              </a:defRPr>
            </a:lvl1pPr>
            <a:lvl2pPr lvl="1" algn="l">
              <a:lnSpc>
                <a:spcPct val="100000"/>
              </a:lnSpc>
              <a:spcBef>
                <a:spcPts val="0"/>
              </a:spcBef>
              <a:spcAft>
                <a:spcPts val="0"/>
              </a:spcAft>
              <a:buSzPts val="2000"/>
              <a:buFont typeface="Arial"/>
              <a:buNone/>
              <a:defRPr sz="2667"/>
            </a:lvl2pPr>
            <a:lvl3pPr lvl="2" algn="l">
              <a:lnSpc>
                <a:spcPct val="100000"/>
              </a:lnSpc>
              <a:spcBef>
                <a:spcPts val="0"/>
              </a:spcBef>
              <a:spcAft>
                <a:spcPts val="0"/>
              </a:spcAft>
              <a:buSzPts val="2000"/>
              <a:buFont typeface="Arial"/>
              <a:buNone/>
              <a:defRPr sz="2667"/>
            </a:lvl3pPr>
            <a:lvl4pPr lvl="3" algn="l">
              <a:lnSpc>
                <a:spcPct val="100000"/>
              </a:lnSpc>
              <a:spcBef>
                <a:spcPts val="0"/>
              </a:spcBef>
              <a:spcAft>
                <a:spcPts val="0"/>
              </a:spcAft>
              <a:buSzPts val="2000"/>
              <a:buFont typeface="Arial"/>
              <a:buNone/>
              <a:defRPr sz="2667"/>
            </a:lvl4pPr>
            <a:lvl5pPr lvl="4" algn="l">
              <a:lnSpc>
                <a:spcPct val="100000"/>
              </a:lnSpc>
              <a:spcBef>
                <a:spcPts val="0"/>
              </a:spcBef>
              <a:spcAft>
                <a:spcPts val="0"/>
              </a:spcAft>
              <a:buSzPts val="2000"/>
              <a:buFont typeface="Arial"/>
              <a:buNone/>
              <a:defRPr sz="2667"/>
            </a:lvl5pPr>
            <a:lvl6pPr lvl="5" algn="l">
              <a:lnSpc>
                <a:spcPct val="100000"/>
              </a:lnSpc>
              <a:spcBef>
                <a:spcPts val="0"/>
              </a:spcBef>
              <a:spcAft>
                <a:spcPts val="0"/>
              </a:spcAft>
              <a:buSzPts val="2000"/>
              <a:buFont typeface="Arial"/>
              <a:buNone/>
              <a:defRPr sz="2667"/>
            </a:lvl6pPr>
            <a:lvl7pPr lvl="6" algn="l">
              <a:lnSpc>
                <a:spcPct val="100000"/>
              </a:lnSpc>
              <a:spcBef>
                <a:spcPts val="0"/>
              </a:spcBef>
              <a:spcAft>
                <a:spcPts val="0"/>
              </a:spcAft>
              <a:buSzPts val="2000"/>
              <a:buFont typeface="Arial"/>
              <a:buNone/>
              <a:defRPr sz="2667"/>
            </a:lvl7pPr>
            <a:lvl8pPr lvl="7" algn="l">
              <a:lnSpc>
                <a:spcPct val="100000"/>
              </a:lnSpc>
              <a:spcBef>
                <a:spcPts val="0"/>
              </a:spcBef>
              <a:spcAft>
                <a:spcPts val="0"/>
              </a:spcAft>
              <a:buSzPts val="2000"/>
              <a:buFont typeface="Arial"/>
              <a:buNone/>
              <a:defRPr sz="2667"/>
            </a:lvl8pPr>
            <a:lvl9pPr lvl="8" algn="l">
              <a:lnSpc>
                <a:spcPct val="100000"/>
              </a:lnSpc>
              <a:spcBef>
                <a:spcPts val="0"/>
              </a:spcBef>
              <a:spcAft>
                <a:spcPts val="0"/>
              </a:spcAft>
              <a:buSzPts val="2000"/>
              <a:buFont typeface="Arial"/>
              <a:buNone/>
              <a:defRPr sz="2667"/>
            </a:lvl9pPr>
          </a:lstStyle>
          <a:p>
            <a:endParaRPr/>
          </a:p>
        </p:txBody>
      </p:sp>
    </p:spTree>
    <p:extLst>
      <p:ext uri="{BB962C8B-B14F-4D97-AF65-F5344CB8AC3E}">
        <p14:creationId xmlns:p14="http://schemas.microsoft.com/office/powerpoint/2010/main" val="11518656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Presentation break">
  <p:cSld name="Presentation break">
    <p:bg>
      <p:bgPr>
        <a:solidFill>
          <a:srgbClr val="FBDE00"/>
        </a:solidFill>
        <a:effectLst/>
      </p:bgPr>
    </p:bg>
    <p:spTree>
      <p:nvGrpSpPr>
        <p:cNvPr id="1" name="Shape 31"/>
        <p:cNvGrpSpPr/>
        <p:nvPr/>
      </p:nvGrpSpPr>
      <p:grpSpPr>
        <a:xfrm>
          <a:off x="0" y="0"/>
          <a:ext cx="0" cy="0"/>
          <a:chOff x="0" y="0"/>
          <a:chExt cx="0" cy="0"/>
        </a:xfrm>
      </p:grpSpPr>
      <p:sp>
        <p:nvSpPr>
          <p:cNvPr id="32" name="Google Shape;32;p63"/>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a:p>
        </p:txBody>
      </p:sp>
      <p:sp>
        <p:nvSpPr>
          <p:cNvPr id="33" name="Google Shape;33;p63"/>
          <p:cNvSpPr/>
          <p:nvPr/>
        </p:nvSpPr>
        <p:spPr>
          <a:xfrm>
            <a:off x="5771067" y="4920100"/>
            <a:ext cx="678000" cy="678000"/>
          </a:xfrm>
          <a:prstGeom prst="ellipse">
            <a:avLst/>
          </a:prstGeom>
          <a:solidFill>
            <a:srgbClr val="0A63A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34" name="Google Shape;34;p6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932260" y="5105381"/>
            <a:ext cx="355480" cy="307304"/>
          </a:xfrm>
          <a:prstGeom prst="rect">
            <a:avLst/>
          </a:prstGeom>
          <a:noFill/>
          <a:ln>
            <a:noFill/>
          </a:ln>
        </p:spPr>
      </p:pic>
    </p:spTree>
    <p:extLst>
      <p:ext uri="{BB962C8B-B14F-4D97-AF65-F5344CB8AC3E}">
        <p14:creationId xmlns:p14="http://schemas.microsoft.com/office/powerpoint/2010/main" val="37443888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ustomer layout 1">
  <p:cSld name="Customer layout 1">
    <p:spTree>
      <p:nvGrpSpPr>
        <p:cNvPr id="1" name="Shape 35"/>
        <p:cNvGrpSpPr/>
        <p:nvPr/>
      </p:nvGrpSpPr>
      <p:grpSpPr>
        <a:xfrm>
          <a:off x="0" y="0"/>
          <a:ext cx="0" cy="0"/>
          <a:chOff x="0" y="0"/>
          <a:chExt cx="0" cy="0"/>
        </a:xfrm>
      </p:grpSpPr>
      <p:sp>
        <p:nvSpPr>
          <p:cNvPr id="36" name="Google Shape;36;p64"/>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a:p>
        </p:txBody>
      </p:sp>
      <p:sp>
        <p:nvSpPr>
          <p:cNvPr id="37" name="Google Shape;37;p64"/>
          <p:cNvSpPr/>
          <p:nvPr/>
        </p:nvSpPr>
        <p:spPr>
          <a:xfrm>
            <a:off x="0" y="0"/>
            <a:ext cx="3898000" cy="6858000"/>
          </a:xfrm>
          <a:prstGeom prst="rect">
            <a:avLst/>
          </a:prstGeom>
          <a:solidFill>
            <a:srgbClr val="FBDE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 name="Google Shape;38;p64"/>
          <p:cNvSpPr txBox="1"/>
          <p:nvPr/>
        </p:nvSpPr>
        <p:spPr>
          <a:xfrm>
            <a:off x="476133" y="402867"/>
            <a:ext cx="2774400" cy="820633"/>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3733" b="0" i="0" u="none" strike="noStrike" cap="none">
              <a:solidFill>
                <a:srgbClr val="0A63AB"/>
              </a:solidFill>
              <a:latin typeface="DM Sans"/>
              <a:ea typeface="DM Sans"/>
              <a:cs typeface="DM Sans"/>
              <a:sym typeface="DM Sans"/>
            </a:endParaRPr>
          </a:p>
        </p:txBody>
      </p:sp>
    </p:spTree>
    <p:extLst>
      <p:ext uri="{BB962C8B-B14F-4D97-AF65-F5344CB8AC3E}">
        <p14:creationId xmlns:p14="http://schemas.microsoft.com/office/powerpoint/2010/main" val="23520137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sp>
        <p:nvSpPr>
          <p:cNvPr id="40" name="Google Shape;40;p65"/>
          <p:cNvSpPr txBox="1">
            <a:spLocks noGrp="1"/>
          </p:cNvSpPr>
          <p:nvPr>
            <p:ph type="title"/>
          </p:nvPr>
        </p:nvSpPr>
        <p:spPr>
          <a:xfrm>
            <a:off x="963084" y="4406901"/>
            <a:ext cx="10363200" cy="13620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3000"/>
              <a:buFont typeface="Helvetica Neue"/>
              <a:buNone/>
              <a:defRPr sz="4000" b="1" i="0" u="none" strike="noStrike" cap="none">
                <a:solidFill>
                  <a:srgbClr val="000000"/>
                </a:solidFill>
                <a:latin typeface="Helvetica Neue"/>
                <a:ea typeface="Helvetica Neue"/>
                <a:cs typeface="Helvetica Neue"/>
                <a:sym typeface="Helvetica Neue"/>
              </a:defRPr>
            </a:lvl1pPr>
            <a:lvl2pPr marR="0" lvl="1"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sp>
        <p:nvSpPr>
          <p:cNvPr id="41" name="Google Shape;41;p65"/>
          <p:cNvSpPr txBox="1">
            <a:spLocks noGrp="1"/>
          </p:cNvSpPr>
          <p:nvPr>
            <p:ph type="body" idx="1"/>
          </p:nvPr>
        </p:nvSpPr>
        <p:spPr>
          <a:xfrm>
            <a:off x="963084" y="2906713"/>
            <a:ext cx="10363200" cy="1500400"/>
          </a:xfrm>
          <a:prstGeom prst="rect">
            <a:avLst/>
          </a:prstGeom>
          <a:noFill/>
          <a:ln>
            <a:noFill/>
          </a:ln>
        </p:spPr>
        <p:txBody>
          <a:bodyPr spcFirstLastPara="1" wrap="square" lIns="68575" tIns="34275" rIns="68575" bIns="34275" anchor="b" anchorCtr="0">
            <a:noAutofit/>
          </a:bodyPr>
          <a:lstStyle>
            <a:lvl1pPr marL="609585" marR="0" lvl="0" indent="-304792" algn="l">
              <a:lnSpc>
                <a:spcPct val="100000"/>
              </a:lnSpc>
              <a:spcBef>
                <a:spcPts val="0"/>
              </a:spcBef>
              <a:spcAft>
                <a:spcPts val="0"/>
              </a:spcAft>
              <a:buClr>
                <a:srgbClr val="8991A4"/>
              </a:buClr>
              <a:buSzPts val="1500"/>
              <a:buFont typeface="Helvetica Neue"/>
              <a:buNone/>
              <a:defRPr sz="2000" b="0" i="0" u="none" strike="noStrike" cap="none">
                <a:solidFill>
                  <a:srgbClr val="8991A4"/>
                </a:solidFill>
                <a:latin typeface="Helvetica Neue"/>
                <a:ea typeface="Helvetica Neue"/>
                <a:cs typeface="Helvetica Neue"/>
                <a:sym typeface="Helvetica Neue"/>
              </a:defRPr>
            </a:lvl1pPr>
            <a:lvl2pPr marL="1219170" marR="0" lvl="1" indent="-304792" algn="l">
              <a:lnSpc>
                <a:spcPct val="100000"/>
              </a:lnSpc>
              <a:spcBef>
                <a:spcPts val="0"/>
              </a:spcBef>
              <a:spcAft>
                <a:spcPts val="0"/>
              </a:spcAft>
              <a:buClr>
                <a:srgbClr val="8991A4"/>
              </a:buClr>
              <a:buSzPts val="1400"/>
              <a:buFont typeface="Arial"/>
              <a:buNone/>
              <a:defRPr sz="1867" b="0" i="0" u="none" strike="noStrike" cap="none">
                <a:solidFill>
                  <a:srgbClr val="8991A4"/>
                </a:solidFill>
                <a:latin typeface="Arial"/>
                <a:ea typeface="Arial"/>
                <a:cs typeface="Arial"/>
                <a:sym typeface="Arial"/>
              </a:defRPr>
            </a:lvl2pPr>
            <a:lvl3pPr marL="1828754" marR="0" lvl="2" indent="-304792" algn="l">
              <a:lnSpc>
                <a:spcPct val="100000"/>
              </a:lnSpc>
              <a:spcBef>
                <a:spcPts val="0"/>
              </a:spcBef>
              <a:spcAft>
                <a:spcPts val="0"/>
              </a:spcAft>
              <a:buClr>
                <a:srgbClr val="8991A4"/>
              </a:buClr>
              <a:buSzPts val="1200"/>
              <a:buFont typeface="Arial"/>
              <a:buNone/>
              <a:defRPr sz="1600" b="0" i="0" u="none" strike="noStrike" cap="none">
                <a:solidFill>
                  <a:srgbClr val="8991A4"/>
                </a:solidFill>
                <a:latin typeface="Arial"/>
                <a:ea typeface="Arial"/>
                <a:cs typeface="Arial"/>
                <a:sym typeface="Arial"/>
              </a:defRPr>
            </a:lvl3pPr>
            <a:lvl4pPr marL="2438339" marR="0" lvl="3" indent="-304792" algn="l">
              <a:lnSpc>
                <a:spcPct val="100000"/>
              </a:lnSpc>
              <a:spcBef>
                <a:spcPts val="0"/>
              </a:spcBef>
              <a:spcAft>
                <a:spcPts val="0"/>
              </a:spcAft>
              <a:buClr>
                <a:srgbClr val="8991A4"/>
              </a:buClr>
              <a:buSzPts val="1100"/>
              <a:buFont typeface="Arial"/>
              <a:buNone/>
              <a:defRPr sz="1467" b="0" i="0" u="none" strike="noStrike" cap="none">
                <a:solidFill>
                  <a:srgbClr val="8991A4"/>
                </a:solidFill>
                <a:latin typeface="Arial"/>
                <a:ea typeface="Arial"/>
                <a:cs typeface="Arial"/>
                <a:sym typeface="Arial"/>
              </a:defRPr>
            </a:lvl4pPr>
            <a:lvl5pPr marL="3047924" marR="0" lvl="4" indent="-304792" algn="l">
              <a:lnSpc>
                <a:spcPct val="100000"/>
              </a:lnSpc>
              <a:spcBef>
                <a:spcPts val="0"/>
              </a:spcBef>
              <a:spcAft>
                <a:spcPts val="0"/>
              </a:spcAft>
              <a:buClr>
                <a:srgbClr val="8991A4"/>
              </a:buClr>
              <a:buSzPts val="1100"/>
              <a:buFont typeface="Arial"/>
              <a:buNone/>
              <a:defRPr sz="1467" b="0" i="0" u="none" strike="noStrike" cap="none">
                <a:solidFill>
                  <a:srgbClr val="8991A4"/>
                </a:solidFill>
                <a:latin typeface="Arial"/>
                <a:ea typeface="Arial"/>
                <a:cs typeface="Arial"/>
                <a:sym typeface="Arial"/>
              </a:defRPr>
            </a:lvl5pPr>
            <a:lvl6pPr marL="3657509" marR="0" lvl="5" indent="-304792" algn="l">
              <a:lnSpc>
                <a:spcPct val="100000"/>
              </a:lnSpc>
              <a:spcBef>
                <a:spcPts val="0"/>
              </a:spcBef>
              <a:spcAft>
                <a:spcPts val="0"/>
              </a:spcAft>
              <a:buClr>
                <a:srgbClr val="8991A4"/>
              </a:buClr>
              <a:buSzPts val="1100"/>
              <a:buFont typeface="Arial"/>
              <a:buNone/>
              <a:defRPr sz="1467" b="0" i="0" u="none" strike="noStrike" cap="none">
                <a:solidFill>
                  <a:srgbClr val="8991A4"/>
                </a:solidFill>
                <a:latin typeface="Arial"/>
                <a:ea typeface="Arial"/>
                <a:cs typeface="Arial"/>
                <a:sym typeface="Arial"/>
              </a:defRPr>
            </a:lvl6pPr>
            <a:lvl7pPr marL="4267093" marR="0" lvl="6" indent="-304792" algn="l">
              <a:lnSpc>
                <a:spcPct val="100000"/>
              </a:lnSpc>
              <a:spcBef>
                <a:spcPts val="0"/>
              </a:spcBef>
              <a:spcAft>
                <a:spcPts val="0"/>
              </a:spcAft>
              <a:buClr>
                <a:srgbClr val="8991A4"/>
              </a:buClr>
              <a:buSzPts val="1100"/>
              <a:buFont typeface="Arial"/>
              <a:buNone/>
              <a:defRPr sz="1467" b="0" i="0" u="none" strike="noStrike" cap="none">
                <a:solidFill>
                  <a:srgbClr val="8991A4"/>
                </a:solidFill>
                <a:latin typeface="Arial"/>
                <a:ea typeface="Arial"/>
                <a:cs typeface="Arial"/>
                <a:sym typeface="Arial"/>
              </a:defRPr>
            </a:lvl7pPr>
            <a:lvl8pPr marL="4876678" marR="0" lvl="7" indent="-304792" algn="l">
              <a:lnSpc>
                <a:spcPct val="100000"/>
              </a:lnSpc>
              <a:spcBef>
                <a:spcPts val="0"/>
              </a:spcBef>
              <a:spcAft>
                <a:spcPts val="0"/>
              </a:spcAft>
              <a:buClr>
                <a:srgbClr val="8991A4"/>
              </a:buClr>
              <a:buSzPts val="1100"/>
              <a:buFont typeface="Arial"/>
              <a:buNone/>
              <a:defRPr sz="1467" b="0" i="0" u="none" strike="noStrike" cap="none">
                <a:solidFill>
                  <a:srgbClr val="8991A4"/>
                </a:solidFill>
                <a:latin typeface="Arial"/>
                <a:ea typeface="Arial"/>
                <a:cs typeface="Arial"/>
                <a:sym typeface="Arial"/>
              </a:defRPr>
            </a:lvl8pPr>
            <a:lvl9pPr marL="5486263" marR="0" lvl="8" indent="-304792" algn="l">
              <a:lnSpc>
                <a:spcPct val="100000"/>
              </a:lnSpc>
              <a:spcBef>
                <a:spcPts val="0"/>
              </a:spcBef>
              <a:spcAft>
                <a:spcPts val="0"/>
              </a:spcAft>
              <a:buClr>
                <a:srgbClr val="8991A4"/>
              </a:buClr>
              <a:buSzPts val="1100"/>
              <a:buFont typeface="Arial"/>
              <a:buNone/>
              <a:defRPr sz="1467" b="0" i="0" u="none" strike="noStrike" cap="none">
                <a:solidFill>
                  <a:srgbClr val="8991A4"/>
                </a:solidFill>
                <a:latin typeface="Arial"/>
                <a:ea typeface="Arial"/>
                <a:cs typeface="Arial"/>
                <a:sym typeface="Arial"/>
              </a:defRPr>
            </a:lvl9pPr>
          </a:lstStyle>
          <a:p>
            <a:endParaRPr/>
          </a:p>
        </p:txBody>
      </p:sp>
      <p:sp>
        <p:nvSpPr>
          <p:cNvPr id="42" name="Google Shape;42;p65"/>
          <p:cNvSpPr txBox="1">
            <a:spLocks noGrp="1"/>
          </p:cNvSpPr>
          <p:nvPr>
            <p:ph type="sldNum" idx="12"/>
          </p:nvPr>
        </p:nvSpPr>
        <p:spPr>
          <a:xfrm>
            <a:off x="5597459" y="6446840"/>
            <a:ext cx="997200" cy="365200"/>
          </a:xfrm>
          <a:prstGeom prst="rect">
            <a:avLst/>
          </a:prstGeom>
          <a:noFill/>
          <a:ln>
            <a:noFill/>
          </a:ln>
        </p:spPr>
        <p:txBody>
          <a:bodyPr spcFirstLastPara="1" wrap="square" lIns="68575" tIns="34275" rIns="68575" bIns="34275" anchor="ctr" anchorCtr="0">
            <a:noAutofit/>
          </a:bodyPr>
          <a:lstStyle>
            <a:lvl1pPr marL="0" marR="0" lvl="0" indent="0" algn="ctr" rtl="0">
              <a:lnSpc>
                <a:spcPct val="100000"/>
              </a:lnSpc>
              <a:spcBef>
                <a:spcPts val="0"/>
              </a:spcBef>
              <a:spcAft>
                <a:spcPts val="0"/>
              </a:spcAft>
              <a:buClr>
                <a:srgbClr val="BFBFBF"/>
              </a:buClr>
              <a:buSzPts val="1100"/>
              <a:buFont typeface="Arial"/>
              <a:buNone/>
              <a:defRPr sz="1467" b="0" i="1" u="none" strike="noStrike" cap="none">
                <a:solidFill>
                  <a:srgbClr val="BFBFBF"/>
                </a:solidFill>
                <a:latin typeface="Arial"/>
                <a:ea typeface="Arial"/>
                <a:cs typeface="Arial"/>
                <a:sym typeface="Arial"/>
              </a:defRPr>
            </a:lvl1pPr>
            <a:lvl2pPr marL="0" marR="0" lvl="1" indent="0" algn="ctr" rtl="0">
              <a:lnSpc>
                <a:spcPct val="100000"/>
              </a:lnSpc>
              <a:spcBef>
                <a:spcPts val="0"/>
              </a:spcBef>
              <a:spcAft>
                <a:spcPts val="0"/>
              </a:spcAft>
              <a:buClr>
                <a:srgbClr val="BFBFBF"/>
              </a:buClr>
              <a:buSzPts val="1100"/>
              <a:buFont typeface="Arial"/>
              <a:buNone/>
              <a:defRPr sz="1467" b="0" i="1" u="none" strike="noStrike" cap="none">
                <a:solidFill>
                  <a:srgbClr val="BFBFBF"/>
                </a:solidFill>
                <a:latin typeface="Arial"/>
                <a:ea typeface="Arial"/>
                <a:cs typeface="Arial"/>
                <a:sym typeface="Arial"/>
              </a:defRPr>
            </a:lvl2pPr>
            <a:lvl3pPr marL="0" marR="0" lvl="2" indent="0" algn="ctr" rtl="0">
              <a:lnSpc>
                <a:spcPct val="100000"/>
              </a:lnSpc>
              <a:spcBef>
                <a:spcPts val="0"/>
              </a:spcBef>
              <a:spcAft>
                <a:spcPts val="0"/>
              </a:spcAft>
              <a:buClr>
                <a:srgbClr val="BFBFBF"/>
              </a:buClr>
              <a:buSzPts val="1100"/>
              <a:buFont typeface="Arial"/>
              <a:buNone/>
              <a:defRPr sz="1467" b="0" i="1" u="none" strike="noStrike" cap="none">
                <a:solidFill>
                  <a:srgbClr val="BFBFBF"/>
                </a:solidFill>
                <a:latin typeface="Arial"/>
                <a:ea typeface="Arial"/>
                <a:cs typeface="Arial"/>
                <a:sym typeface="Arial"/>
              </a:defRPr>
            </a:lvl3pPr>
            <a:lvl4pPr marL="0" marR="0" lvl="3" indent="0" algn="ctr" rtl="0">
              <a:lnSpc>
                <a:spcPct val="100000"/>
              </a:lnSpc>
              <a:spcBef>
                <a:spcPts val="0"/>
              </a:spcBef>
              <a:spcAft>
                <a:spcPts val="0"/>
              </a:spcAft>
              <a:buClr>
                <a:srgbClr val="BFBFBF"/>
              </a:buClr>
              <a:buSzPts val="1100"/>
              <a:buFont typeface="Arial"/>
              <a:buNone/>
              <a:defRPr sz="1467" b="0" i="1" u="none" strike="noStrike" cap="none">
                <a:solidFill>
                  <a:srgbClr val="BFBFBF"/>
                </a:solidFill>
                <a:latin typeface="Arial"/>
                <a:ea typeface="Arial"/>
                <a:cs typeface="Arial"/>
                <a:sym typeface="Arial"/>
              </a:defRPr>
            </a:lvl4pPr>
            <a:lvl5pPr marL="0" marR="0" lvl="4" indent="0" algn="ctr" rtl="0">
              <a:lnSpc>
                <a:spcPct val="100000"/>
              </a:lnSpc>
              <a:spcBef>
                <a:spcPts val="0"/>
              </a:spcBef>
              <a:spcAft>
                <a:spcPts val="0"/>
              </a:spcAft>
              <a:buClr>
                <a:srgbClr val="BFBFBF"/>
              </a:buClr>
              <a:buSzPts val="1100"/>
              <a:buFont typeface="Arial"/>
              <a:buNone/>
              <a:defRPr sz="1467" b="0" i="1" u="none" strike="noStrike" cap="none">
                <a:solidFill>
                  <a:srgbClr val="BFBFBF"/>
                </a:solidFill>
                <a:latin typeface="Arial"/>
                <a:ea typeface="Arial"/>
                <a:cs typeface="Arial"/>
                <a:sym typeface="Arial"/>
              </a:defRPr>
            </a:lvl5pPr>
            <a:lvl6pPr marL="0" marR="0" lvl="5" indent="0" algn="ctr" rtl="0">
              <a:lnSpc>
                <a:spcPct val="100000"/>
              </a:lnSpc>
              <a:spcBef>
                <a:spcPts val="0"/>
              </a:spcBef>
              <a:spcAft>
                <a:spcPts val="0"/>
              </a:spcAft>
              <a:buClr>
                <a:srgbClr val="BFBFBF"/>
              </a:buClr>
              <a:buSzPts val="1100"/>
              <a:buFont typeface="Arial"/>
              <a:buNone/>
              <a:defRPr sz="1467" b="0" i="1" u="none" strike="noStrike" cap="none">
                <a:solidFill>
                  <a:srgbClr val="BFBFBF"/>
                </a:solidFill>
                <a:latin typeface="Arial"/>
                <a:ea typeface="Arial"/>
                <a:cs typeface="Arial"/>
                <a:sym typeface="Arial"/>
              </a:defRPr>
            </a:lvl6pPr>
            <a:lvl7pPr marL="0" marR="0" lvl="6" indent="0" algn="ctr" rtl="0">
              <a:lnSpc>
                <a:spcPct val="100000"/>
              </a:lnSpc>
              <a:spcBef>
                <a:spcPts val="0"/>
              </a:spcBef>
              <a:spcAft>
                <a:spcPts val="0"/>
              </a:spcAft>
              <a:buClr>
                <a:srgbClr val="BFBFBF"/>
              </a:buClr>
              <a:buSzPts val="1100"/>
              <a:buFont typeface="Arial"/>
              <a:buNone/>
              <a:defRPr sz="1467" b="0" i="1" u="none" strike="noStrike" cap="none">
                <a:solidFill>
                  <a:srgbClr val="BFBFBF"/>
                </a:solidFill>
                <a:latin typeface="Arial"/>
                <a:ea typeface="Arial"/>
                <a:cs typeface="Arial"/>
                <a:sym typeface="Arial"/>
              </a:defRPr>
            </a:lvl7pPr>
            <a:lvl8pPr marL="0" marR="0" lvl="7" indent="0" algn="ctr" rtl="0">
              <a:lnSpc>
                <a:spcPct val="100000"/>
              </a:lnSpc>
              <a:spcBef>
                <a:spcPts val="0"/>
              </a:spcBef>
              <a:spcAft>
                <a:spcPts val="0"/>
              </a:spcAft>
              <a:buClr>
                <a:srgbClr val="BFBFBF"/>
              </a:buClr>
              <a:buSzPts val="1100"/>
              <a:buFont typeface="Arial"/>
              <a:buNone/>
              <a:defRPr sz="1467" b="0" i="1" u="none" strike="noStrike" cap="none">
                <a:solidFill>
                  <a:srgbClr val="BFBFBF"/>
                </a:solidFill>
                <a:latin typeface="Arial"/>
                <a:ea typeface="Arial"/>
                <a:cs typeface="Arial"/>
                <a:sym typeface="Arial"/>
              </a:defRPr>
            </a:lvl8pPr>
            <a:lvl9pPr marL="0" marR="0" lvl="8" indent="0" algn="ctr" rtl="0">
              <a:lnSpc>
                <a:spcPct val="100000"/>
              </a:lnSpc>
              <a:spcBef>
                <a:spcPts val="0"/>
              </a:spcBef>
              <a:spcAft>
                <a:spcPts val="0"/>
              </a:spcAft>
              <a:buClr>
                <a:srgbClr val="BFBFBF"/>
              </a:buClr>
              <a:buSzPts val="1100"/>
              <a:buFont typeface="Arial"/>
              <a:buNone/>
              <a:defRPr sz="1467" b="0" i="1" u="none" strike="noStrike" cap="none">
                <a:solidFill>
                  <a:srgbClr val="BFBFBF"/>
                </a:solidFill>
                <a:latin typeface="Arial"/>
                <a:ea typeface="Arial"/>
                <a:cs typeface="Arial"/>
                <a:sym typeface="Arial"/>
              </a:defRPr>
            </a:lvl9pPr>
          </a:lstStyle>
          <a:p>
            <a:fld id="{00000000-1234-1234-1234-123412341234}" type="slidenum">
              <a:rPr lang="en" smtClean="0"/>
              <a:pPr/>
              <a:t>‹#›</a:t>
            </a:fld>
            <a:endParaRPr lang="en"/>
          </a:p>
        </p:txBody>
      </p:sp>
      <p:sp>
        <p:nvSpPr>
          <p:cNvPr id="43" name="Google Shape;43;p65"/>
          <p:cNvSpPr/>
          <p:nvPr/>
        </p:nvSpPr>
        <p:spPr>
          <a:xfrm flipH="1">
            <a:off x="-495681" y="-1185601"/>
            <a:ext cx="249600" cy="253200"/>
          </a:xfrm>
          <a:prstGeom prst="rect">
            <a:avLst/>
          </a:prstGeom>
          <a:solidFill>
            <a:srgbClr val="005586"/>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333" b="0" i="0" u="none" strike="noStrike" cap="none">
              <a:solidFill>
                <a:schemeClr val="lt1"/>
              </a:solidFill>
              <a:latin typeface="Arial"/>
              <a:ea typeface="Arial"/>
              <a:cs typeface="Arial"/>
              <a:sym typeface="Arial"/>
            </a:endParaRPr>
          </a:p>
        </p:txBody>
      </p:sp>
      <p:sp>
        <p:nvSpPr>
          <p:cNvPr id="44" name="Google Shape;44;p65"/>
          <p:cNvSpPr/>
          <p:nvPr/>
        </p:nvSpPr>
        <p:spPr>
          <a:xfrm flipH="1">
            <a:off x="125829" y="-1185601"/>
            <a:ext cx="249600" cy="253200"/>
          </a:xfrm>
          <a:prstGeom prst="rect">
            <a:avLst/>
          </a:prstGeom>
          <a:solidFill>
            <a:srgbClr val="159FDA"/>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333" b="0" i="0" u="none" strike="noStrike" cap="none">
              <a:solidFill>
                <a:schemeClr val="lt1"/>
              </a:solidFill>
              <a:latin typeface="Arial"/>
              <a:ea typeface="Arial"/>
              <a:cs typeface="Arial"/>
              <a:sym typeface="Arial"/>
            </a:endParaRPr>
          </a:p>
        </p:txBody>
      </p:sp>
      <p:sp>
        <p:nvSpPr>
          <p:cNvPr id="45" name="Google Shape;45;p65"/>
          <p:cNvSpPr/>
          <p:nvPr/>
        </p:nvSpPr>
        <p:spPr>
          <a:xfrm flipH="1">
            <a:off x="758875" y="-1185601"/>
            <a:ext cx="249600" cy="253200"/>
          </a:xfrm>
          <a:prstGeom prst="rect">
            <a:avLst/>
          </a:prstGeom>
          <a:solidFill>
            <a:srgbClr val="3FAE48"/>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333" b="0" i="0" u="none" strike="noStrike" cap="none">
              <a:solidFill>
                <a:schemeClr val="lt1"/>
              </a:solidFill>
              <a:latin typeface="Arial"/>
              <a:ea typeface="Arial"/>
              <a:cs typeface="Arial"/>
              <a:sym typeface="Arial"/>
            </a:endParaRPr>
          </a:p>
        </p:txBody>
      </p:sp>
      <p:sp>
        <p:nvSpPr>
          <p:cNvPr id="46" name="Google Shape;46;p65"/>
          <p:cNvSpPr/>
          <p:nvPr/>
        </p:nvSpPr>
        <p:spPr>
          <a:xfrm flipH="1">
            <a:off x="1394499" y="-1185601"/>
            <a:ext cx="249600" cy="253200"/>
          </a:xfrm>
          <a:prstGeom prst="rect">
            <a:avLst/>
          </a:prstGeom>
          <a:solidFill>
            <a:srgbClr val="F7B33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333" b="0" i="0" u="none" strike="noStrike" cap="none">
              <a:solidFill>
                <a:schemeClr val="lt1"/>
              </a:solidFill>
              <a:latin typeface="Arial"/>
              <a:ea typeface="Arial"/>
              <a:cs typeface="Arial"/>
              <a:sym typeface="Arial"/>
            </a:endParaRPr>
          </a:p>
        </p:txBody>
      </p:sp>
      <p:sp>
        <p:nvSpPr>
          <p:cNvPr id="47" name="Google Shape;47;p65"/>
          <p:cNvSpPr/>
          <p:nvPr/>
        </p:nvSpPr>
        <p:spPr>
          <a:xfrm flipH="1">
            <a:off x="2027847" y="-1185601"/>
            <a:ext cx="249600" cy="253200"/>
          </a:xfrm>
          <a:prstGeom prst="rect">
            <a:avLst/>
          </a:prstGeom>
          <a:solidFill>
            <a:srgbClr val="EFDD1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333"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150352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70.xml"/><Relationship Id="rId1"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theme" Target="../theme/theme6.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theme" Target="../theme/theme7.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36C929-3DC8-7EC5-DA26-ED63BACBE1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5197D67-A260-5FF9-FDED-E09ACC8CB3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713AB1-5F2C-A3E2-77F4-10666CB495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8A2B4C-F65B-49C9-AD87-3A79B76FADA2}" type="datetimeFigureOut">
              <a:rPr lang="en-GB" smtClean="0"/>
              <a:t>21/11/2023</a:t>
            </a:fld>
            <a:endParaRPr lang="en-GB"/>
          </a:p>
        </p:txBody>
      </p:sp>
      <p:sp>
        <p:nvSpPr>
          <p:cNvPr id="5" name="Footer Placeholder 4">
            <a:extLst>
              <a:ext uri="{FF2B5EF4-FFF2-40B4-BE49-F238E27FC236}">
                <a16:creationId xmlns:a16="http://schemas.microsoft.com/office/drawing/2014/main" id="{F31A0C89-877D-4303-589D-A6C83ACBFC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D95BDAB-A43E-710D-40C3-79FFD8B1CE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81D36A-AB03-46FB-8C96-54D0C6675B53}" type="slidenum">
              <a:rPr lang="en-GB" smtClean="0"/>
              <a:t>‹#›</a:t>
            </a:fld>
            <a:endParaRPr lang="en-GB"/>
          </a:p>
        </p:txBody>
      </p:sp>
    </p:spTree>
    <p:extLst>
      <p:ext uri="{BB962C8B-B14F-4D97-AF65-F5344CB8AC3E}">
        <p14:creationId xmlns:p14="http://schemas.microsoft.com/office/powerpoint/2010/main" val="951310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1"/>
            <a:ext cx="12192000" cy="6858001"/>
            <a:chOff x="0" y="0"/>
            <a:chExt cx="9144000" cy="6858001"/>
          </a:xfrm>
        </p:grpSpPr>
        <p:pic>
          <p:nvPicPr>
            <p:cNvPr id="8" name="Picture 7" descr="SD-PanelContent-V.png"/>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rot="5400000">
              <a:off x="4221675" y="39689"/>
              <a:ext cx="685800" cy="606425"/>
            </a:xfrm>
            <a:prstGeom prst="rect">
              <a:avLst/>
            </a:prstGeom>
          </p:spPr>
        </p:pic>
        <p:pic>
          <p:nvPicPr>
            <p:cNvPr id="11" name="Picture 10" descr="HDRibbonContent-UniformTrim.png"/>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rot="5400000">
              <a:off x="4221675" y="6211888"/>
              <a:ext cx="685800" cy="606425"/>
            </a:xfrm>
            <a:prstGeom prst="rect">
              <a:avLst/>
            </a:prstGeom>
          </p:spPr>
        </p:pic>
      </p:grpSp>
      <p:sp>
        <p:nvSpPr>
          <p:cNvPr id="2" name="Title Placeholder 1"/>
          <p:cNvSpPr>
            <a:spLocks noGrp="1"/>
          </p:cNvSpPr>
          <p:nvPr>
            <p:ph type="title"/>
          </p:nvPr>
        </p:nvSpPr>
        <p:spPr>
          <a:xfrm>
            <a:off x="1569155" y="915338"/>
            <a:ext cx="9064979" cy="1303867"/>
          </a:xfrm>
          <a:prstGeom prst="rect">
            <a:avLst/>
          </a:prstGeom>
          <a:effectLst/>
        </p:spPr>
        <p:txBody>
          <a:bodyPr vert="horz" lIns="91440" tIns="45720" rIns="91440" bIns="45720" rtlCol="0" anchor="ctr">
            <a:normAutofit/>
          </a:bodyPr>
          <a:lstStyle/>
          <a:p>
            <a:r>
              <a:rPr lang="en-US"/>
              <a:t>Cliquez pour modifier le style du titre principal</a:t>
            </a:r>
            <a:endParaRPr lang="en-US" dirty="0"/>
          </a:p>
        </p:txBody>
      </p:sp>
      <p:sp>
        <p:nvSpPr>
          <p:cNvPr id="3" name="Text Placeholder 2"/>
          <p:cNvSpPr>
            <a:spLocks noGrp="1"/>
          </p:cNvSpPr>
          <p:nvPr>
            <p:ph type="body" idx="1"/>
          </p:nvPr>
        </p:nvSpPr>
        <p:spPr>
          <a:xfrm>
            <a:off x="1569154" y="2490136"/>
            <a:ext cx="9064981" cy="3444997"/>
          </a:xfrm>
          <a:prstGeom prst="rect">
            <a:avLst/>
          </a:prstGeom>
        </p:spPr>
        <p:txBody>
          <a:bodyPr vert="horz" lIns="91440" tIns="45720" rIns="91440" bIns="45720" rtlCol="0" anchor="t">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endParaRPr lang="en-US" dirty="0"/>
          </a:p>
        </p:txBody>
      </p:sp>
      <p:sp>
        <p:nvSpPr>
          <p:cNvPr id="4" name="Date Placeholder 3"/>
          <p:cNvSpPr>
            <a:spLocks noGrp="1"/>
          </p:cNvSpPr>
          <p:nvPr>
            <p:ph type="dt" sz="half" idx="2"/>
          </p:nvPr>
        </p:nvSpPr>
        <p:spPr>
          <a:xfrm>
            <a:off x="8475561" y="5960533"/>
            <a:ext cx="1531044"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EC8A162-22B3-42D1-AA10-1D8DB6AE8BCB}" type="datetimeFigureOut">
              <a:rPr kumimoji="1" lang="ja-JP" altLang="en-US" smtClean="0"/>
              <a:t>2023/11/21</a:t>
            </a:fld>
            <a:endParaRPr kumimoji="1" lang="ja-JP" altLang="en-US"/>
          </a:p>
        </p:txBody>
      </p:sp>
      <p:sp>
        <p:nvSpPr>
          <p:cNvPr id="5" name="Footer Placeholder 4"/>
          <p:cNvSpPr>
            <a:spLocks noGrp="1"/>
          </p:cNvSpPr>
          <p:nvPr>
            <p:ph type="ftr" sz="quarter" idx="3"/>
          </p:nvPr>
        </p:nvSpPr>
        <p:spPr>
          <a:xfrm>
            <a:off x="1569154" y="5960533"/>
            <a:ext cx="6806223"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kumimoji="1" lang="ja-JP" altLang="en-US"/>
          </a:p>
        </p:txBody>
      </p:sp>
      <p:sp>
        <p:nvSpPr>
          <p:cNvPr id="6" name="Slide Number Placeholder 5"/>
          <p:cNvSpPr>
            <a:spLocks noGrp="1"/>
          </p:cNvSpPr>
          <p:nvPr>
            <p:ph type="sldNum" sz="quarter" idx="4"/>
          </p:nvPr>
        </p:nvSpPr>
        <p:spPr>
          <a:xfrm>
            <a:off x="10106788" y="5960533"/>
            <a:ext cx="52734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E1A3229-1DD1-4746-9DDA-1A8E86AAD354}" type="slidenum">
              <a:rPr kumimoji="1" lang="ja-JP" altLang="en-US" smtClean="0"/>
              <a:t>‹#›</a:t>
            </a:fld>
            <a:endParaRPr kumimoji="1" lang="ja-JP" altLang="en-US"/>
          </a:p>
        </p:txBody>
      </p:sp>
    </p:spTree>
    <p:extLst>
      <p:ext uri="{BB962C8B-B14F-4D97-AF65-F5344CB8AC3E}">
        <p14:creationId xmlns:p14="http://schemas.microsoft.com/office/powerpoint/2010/main" val="111159144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
        <p:cNvGrpSpPr/>
        <p:nvPr/>
      </p:nvGrpSpPr>
      <p:grpSpPr>
        <a:xfrm>
          <a:off x="0" y="0"/>
          <a:ext cx="0" cy="0"/>
          <a:chOff x="0" y="0"/>
          <a:chExt cx="0" cy="0"/>
        </a:xfrm>
      </p:grpSpPr>
      <p:sp>
        <p:nvSpPr>
          <p:cNvPr id="61" name="Google Shape;61;p13"/>
          <p:cNvSpPr txBox="1">
            <a:spLocks noGrp="1"/>
          </p:cNvSpPr>
          <p:nvPr>
            <p:ph type="title"/>
          </p:nvPr>
        </p:nvSpPr>
        <p:spPr>
          <a:xfrm>
            <a:off x="415600" y="593367"/>
            <a:ext cx="11360850" cy="763650"/>
          </a:xfrm>
          <a:prstGeom prst="rect">
            <a:avLst/>
          </a:prstGeom>
          <a:noFill/>
          <a:ln>
            <a:noFill/>
          </a:ln>
        </p:spPr>
        <p:txBody>
          <a:bodyPr spcFirstLastPara="1" wrap="square" lIns="243800" tIns="243800" rIns="243800" bIns="243800" anchor="t" anchorCtr="0">
            <a:normAutofit/>
          </a:bodyPr>
          <a:lstStyle>
            <a:lvl1pPr lvl="0" rtl="0">
              <a:spcBef>
                <a:spcPts val="0"/>
              </a:spcBef>
              <a:spcAft>
                <a:spcPts val="0"/>
              </a:spcAft>
              <a:buClr>
                <a:schemeClr val="dk1"/>
              </a:buClr>
              <a:buSzPts val="7500"/>
              <a:buNone/>
              <a:defRPr sz="7500">
                <a:solidFill>
                  <a:schemeClr val="dk1"/>
                </a:solidFill>
              </a:defRPr>
            </a:lvl1pPr>
            <a:lvl2pPr lvl="1" rtl="0">
              <a:spcBef>
                <a:spcPts val="0"/>
              </a:spcBef>
              <a:spcAft>
                <a:spcPts val="0"/>
              </a:spcAft>
              <a:buClr>
                <a:schemeClr val="dk1"/>
              </a:buClr>
              <a:buSzPts val="7500"/>
              <a:buNone/>
              <a:defRPr sz="7500">
                <a:solidFill>
                  <a:schemeClr val="dk1"/>
                </a:solidFill>
              </a:defRPr>
            </a:lvl2pPr>
            <a:lvl3pPr lvl="2" rtl="0">
              <a:spcBef>
                <a:spcPts val="0"/>
              </a:spcBef>
              <a:spcAft>
                <a:spcPts val="0"/>
              </a:spcAft>
              <a:buClr>
                <a:schemeClr val="dk1"/>
              </a:buClr>
              <a:buSzPts val="7500"/>
              <a:buNone/>
              <a:defRPr sz="7500">
                <a:solidFill>
                  <a:schemeClr val="dk1"/>
                </a:solidFill>
              </a:defRPr>
            </a:lvl3pPr>
            <a:lvl4pPr lvl="3" rtl="0">
              <a:spcBef>
                <a:spcPts val="0"/>
              </a:spcBef>
              <a:spcAft>
                <a:spcPts val="0"/>
              </a:spcAft>
              <a:buClr>
                <a:schemeClr val="dk1"/>
              </a:buClr>
              <a:buSzPts val="7500"/>
              <a:buNone/>
              <a:defRPr sz="7500">
                <a:solidFill>
                  <a:schemeClr val="dk1"/>
                </a:solidFill>
              </a:defRPr>
            </a:lvl4pPr>
            <a:lvl5pPr lvl="4" rtl="0">
              <a:spcBef>
                <a:spcPts val="0"/>
              </a:spcBef>
              <a:spcAft>
                <a:spcPts val="0"/>
              </a:spcAft>
              <a:buClr>
                <a:schemeClr val="dk1"/>
              </a:buClr>
              <a:buSzPts val="7500"/>
              <a:buNone/>
              <a:defRPr sz="7500">
                <a:solidFill>
                  <a:schemeClr val="dk1"/>
                </a:solidFill>
              </a:defRPr>
            </a:lvl5pPr>
            <a:lvl6pPr lvl="5" rtl="0">
              <a:spcBef>
                <a:spcPts val="0"/>
              </a:spcBef>
              <a:spcAft>
                <a:spcPts val="0"/>
              </a:spcAft>
              <a:buClr>
                <a:schemeClr val="dk1"/>
              </a:buClr>
              <a:buSzPts val="7500"/>
              <a:buNone/>
              <a:defRPr sz="7500">
                <a:solidFill>
                  <a:schemeClr val="dk1"/>
                </a:solidFill>
              </a:defRPr>
            </a:lvl6pPr>
            <a:lvl7pPr lvl="6" rtl="0">
              <a:spcBef>
                <a:spcPts val="0"/>
              </a:spcBef>
              <a:spcAft>
                <a:spcPts val="0"/>
              </a:spcAft>
              <a:buClr>
                <a:schemeClr val="dk1"/>
              </a:buClr>
              <a:buSzPts val="7500"/>
              <a:buNone/>
              <a:defRPr sz="7500">
                <a:solidFill>
                  <a:schemeClr val="dk1"/>
                </a:solidFill>
              </a:defRPr>
            </a:lvl7pPr>
            <a:lvl8pPr lvl="7" rtl="0">
              <a:spcBef>
                <a:spcPts val="0"/>
              </a:spcBef>
              <a:spcAft>
                <a:spcPts val="0"/>
              </a:spcAft>
              <a:buClr>
                <a:schemeClr val="dk1"/>
              </a:buClr>
              <a:buSzPts val="7500"/>
              <a:buNone/>
              <a:defRPr sz="7500">
                <a:solidFill>
                  <a:schemeClr val="dk1"/>
                </a:solidFill>
              </a:defRPr>
            </a:lvl8pPr>
            <a:lvl9pPr lvl="8" rtl="0">
              <a:spcBef>
                <a:spcPts val="0"/>
              </a:spcBef>
              <a:spcAft>
                <a:spcPts val="0"/>
              </a:spcAft>
              <a:buClr>
                <a:schemeClr val="dk1"/>
              </a:buClr>
              <a:buSzPts val="7500"/>
              <a:buNone/>
              <a:defRPr sz="7500">
                <a:solidFill>
                  <a:schemeClr val="dk1"/>
                </a:solidFill>
              </a:defRPr>
            </a:lvl9pPr>
          </a:lstStyle>
          <a:p>
            <a:endParaRPr/>
          </a:p>
        </p:txBody>
      </p:sp>
      <p:sp>
        <p:nvSpPr>
          <p:cNvPr id="62" name="Google Shape;62;p13"/>
          <p:cNvSpPr txBox="1">
            <a:spLocks noGrp="1"/>
          </p:cNvSpPr>
          <p:nvPr>
            <p:ph type="body" idx="1"/>
          </p:nvPr>
        </p:nvSpPr>
        <p:spPr>
          <a:xfrm>
            <a:off x="415600" y="1536634"/>
            <a:ext cx="11360850" cy="4555200"/>
          </a:xfrm>
          <a:prstGeom prst="rect">
            <a:avLst/>
          </a:prstGeom>
          <a:noFill/>
          <a:ln>
            <a:noFill/>
          </a:ln>
        </p:spPr>
        <p:txBody>
          <a:bodyPr spcFirstLastPara="1" wrap="square" lIns="243800" tIns="243800" rIns="243800" bIns="243800" anchor="t" anchorCtr="0">
            <a:normAutofit/>
          </a:bodyPr>
          <a:lstStyle>
            <a:lvl1pPr marL="457200" lvl="0" indent="-533400" rtl="0">
              <a:lnSpc>
                <a:spcPct val="115000"/>
              </a:lnSpc>
              <a:spcBef>
                <a:spcPts val="0"/>
              </a:spcBef>
              <a:spcAft>
                <a:spcPts val="0"/>
              </a:spcAft>
              <a:buClr>
                <a:schemeClr val="dk2"/>
              </a:buClr>
              <a:buSzPts val="4800"/>
              <a:buChar char="●"/>
              <a:defRPr sz="4800">
                <a:solidFill>
                  <a:schemeClr val="dk2"/>
                </a:solidFill>
              </a:defRPr>
            </a:lvl1pPr>
            <a:lvl2pPr marL="914400" lvl="1" indent="-463550" rtl="0">
              <a:lnSpc>
                <a:spcPct val="115000"/>
              </a:lnSpc>
              <a:spcBef>
                <a:spcPts val="0"/>
              </a:spcBef>
              <a:spcAft>
                <a:spcPts val="0"/>
              </a:spcAft>
              <a:buClr>
                <a:schemeClr val="dk2"/>
              </a:buClr>
              <a:buSzPts val="3700"/>
              <a:buChar char="○"/>
              <a:defRPr sz="3700">
                <a:solidFill>
                  <a:schemeClr val="dk2"/>
                </a:solidFill>
              </a:defRPr>
            </a:lvl2pPr>
            <a:lvl3pPr marL="1371600" lvl="2" indent="-463550" rtl="0">
              <a:lnSpc>
                <a:spcPct val="115000"/>
              </a:lnSpc>
              <a:spcBef>
                <a:spcPts val="0"/>
              </a:spcBef>
              <a:spcAft>
                <a:spcPts val="0"/>
              </a:spcAft>
              <a:buClr>
                <a:schemeClr val="dk2"/>
              </a:buClr>
              <a:buSzPts val="3700"/>
              <a:buChar char="■"/>
              <a:defRPr sz="3700">
                <a:solidFill>
                  <a:schemeClr val="dk2"/>
                </a:solidFill>
              </a:defRPr>
            </a:lvl3pPr>
            <a:lvl4pPr marL="1828800" lvl="3" indent="-463550" rtl="0">
              <a:lnSpc>
                <a:spcPct val="115000"/>
              </a:lnSpc>
              <a:spcBef>
                <a:spcPts val="0"/>
              </a:spcBef>
              <a:spcAft>
                <a:spcPts val="0"/>
              </a:spcAft>
              <a:buClr>
                <a:schemeClr val="dk2"/>
              </a:buClr>
              <a:buSzPts val="3700"/>
              <a:buChar char="●"/>
              <a:defRPr sz="3700">
                <a:solidFill>
                  <a:schemeClr val="dk2"/>
                </a:solidFill>
              </a:defRPr>
            </a:lvl4pPr>
            <a:lvl5pPr marL="2286000" lvl="4" indent="-463550" rtl="0">
              <a:lnSpc>
                <a:spcPct val="115000"/>
              </a:lnSpc>
              <a:spcBef>
                <a:spcPts val="0"/>
              </a:spcBef>
              <a:spcAft>
                <a:spcPts val="0"/>
              </a:spcAft>
              <a:buClr>
                <a:schemeClr val="dk2"/>
              </a:buClr>
              <a:buSzPts val="3700"/>
              <a:buChar char="○"/>
              <a:defRPr sz="3700">
                <a:solidFill>
                  <a:schemeClr val="dk2"/>
                </a:solidFill>
              </a:defRPr>
            </a:lvl5pPr>
            <a:lvl6pPr marL="2743200" lvl="5" indent="-463550" rtl="0">
              <a:lnSpc>
                <a:spcPct val="115000"/>
              </a:lnSpc>
              <a:spcBef>
                <a:spcPts val="0"/>
              </a:spcBef>
              <a:spcAft>
                <a:spcPts val="0"/>
              </a:spcAft>
              <a:buClr>
                <a:schemeClr val="dk2"/>
              </a:buClr>
              <a:buSzPts val="3700"/>
              <a:buChar char="■"/>
              <a:defRPr sz="3700">
                <a:solidFill>
                  <a:schemeClr val="dk2"/>
                </a:solidFill>
              </a:defRPr>
            </a:lvl6pPr>
            <a:lvl7pPr marL="3200400" lvl="6" indent="-463550" rtl="0">
              <a:lnSpc>
                <a:spcPct val="115000"/>
              </a:lnSpc>
              <a:spcBef>
                <a:spcPts val="0"/>
              </a:spcBef>
              <a:spcAft>
                <a:spcPts val="0"/>
              </a:spcAft>
              <a:buClr>
                <a:schemeClr val="dk2"/>
              </a:buClr>
              <a:buSzPts val="3700"/>
              <a:buChar char="●"/>
              <a:defRPr sz="3700">
                <a:solidFill>
                  <a:schemeClr val="dk2"/>
                </a:solidFill>
              </a:defRPr>
            </a:lvl7pPr>
            <a:lvl8pPr marL="3657600" lvl="7" indent="-463550" rtl="0">
              <a:lnSpc>
                <a:spcPct val="115000"/>
              </a:lnSpc>
              <a:spcBef>
                <a:spcPts val="0"/>
              </a:spcBef>
              <a:spcAft>
                <a:spcPts val="0"/>
              </a:spcAft>
              <a:buClr>
                <a:schemeClr val="dk2"/>
              </a:buClr>
              <a:buSzPts val="3700"/>
              <a:buChar char="○"/>
              <a:defRPr sz="3700">
                <a:solidFill>
                  <a:schemeClr val="dk2"/>
                </a:solidFill>
              </a:defRPr>
            </a:lvl8pPr>
            <a:lvl9pPr marL="4114800" lvl="8" indent="-463550" rtl="0">
              <a:lnSpc>
                <a:spcPct val="115000"/>
              </a:lnSpc>
              <a:spcBef>
                <a:spcPts val="0"/>
              </a:spcBef>
              <a:spcAft>
                <a:spcPts val="0"/>
              </a:spcAft>
              <a:buClr>
                <a:schemeClr val="dk2"/>
              </a:buClr>
              <a:buSzPts val="3700"/>
              <a:buChar char="■"/>
              <a:defRPr sz="3700">
                <a:solidFill>
                  <a:schemeClr val="dk2"/>
                </a:solidFill>
              </a:defRPr>
            </a:lvl9pPr>
          </a:lstStyle>
          <a:p>
            <a:endParaRPr/>
          </a:p>
        </p:txBody>
      </p:sp>
      <p:sp>
        <p:nvSpPr>
          <p:cNvPr id="63" name="Google Shape;63;p13"/>
          <p:cNvSpPr txBox="1">
            <a:spLocks noGrp="1"/>
          </p:cNvSpPr>
          <p:nvPr>
            <p:ph type="sldNum" idx="12"/>
          </p:nvPr>
        </p:nvSpPr>
        <p:spPr>
          <a:xfrm>
            <a:off x="11296611" y="6217623"/>
            <a:ext cx="731550" cy="524850"/>
          </a:xfrm>
          <a:prstGeom prst="rect">
            <a:avLst/>
          </a:prstGeom>
          <a:noFill/>
          <a:ln>
            <a:noFill/>
          </a:ln>
        </p:spPr>
        <p:txBody>
          <a:bodyPr spcFirstLastPara="1" wrap="square" lIns="243800" tIns="243800" rIns="243800" bIns="243800" anchor="ctr" anchorCtr="0">
            <a:normAutofit/>
          </a:bodyPr>
          <a:lstStyle>
            <a:lvl1pPr lvl="0" algn="r" rtl="0">
              <a:buNone/>
              <a:defRPr sz="1350">
                <a:solidFill>
                  <a:schemeClr val="dk2"/>
                </a:solidFill>
              </a:defRPr>
            </a:lvl1pPr>
            <a:lvl2pPr lvl="1" algn="r" rtl="0">
              <a:buNone/>
              <a:defRPr sz="1350">
                <a:solidFill>
                  <a:schemeClr val="dk2"/>
                </a:solidFill>
              </a:defRPr>
            </a:lvl2pPr>
            <a:lvl3pPr lvl="2" algn="r" rtl="0">
              <a:buNone/>
              <a:defRPr sz="1350">
                <a:solidFill>
                  <a:schemeClr val="dk2"/>
                </a:solidFill>
              </a:defRPr>
            </a:lvl3pPr>
            <a:lvl4pPr lvl="3" algn="r" rtl="0">
              <a:buNone/>
              <a:defRPr sz="1350">
                <a:solidFill>
                  <a:schemeClr val="dk2"/>
                </a:solidFill>
              </a:defRPr>
            </a:lvl4pPr>
            <a:lvl5pPr lvl="4" algn="r" rtl="0">
              <a:buNone/>
              <a:defRPr sz="1350">
                <a:solidFill>
                  <a:schemeClr val="dk2"/>
                </a:solidFill>
              </a:defRPr>
            </a:lvl5pPr>
            <a:lvl6pPr lvl="5" algn="r" rtl="0">
              <a:buNone/>
              <a:defRPr sz="1350">
                <a:solidFill>
                  <a:schemeClr val="dk2"/>
                </a:solidFill>
              </a:defRPr>
            </a:lvl6pPr>
            <a:lvl7pPr lvl="6" algn="r" rtl="0">
              <a:buNone/>
              <a:defRPr sz="1350">
                <a:solidFill>
                  <a:schemeClr val="dk2"/>
                </a:solidFill>
              </a:defRPr>
            </a:lvl7pPr>
            <a:lvl8pPr lvl="7" algn="r" rtl="0">
              <a:buNone/>
              <a:defRPr sz="1350">
                <a:solidFill>
                  <a:schemeClr val="dk2"/>
                </a:solidFill>
              </a:defRPr>
            </a:lvl8pPr>
            <a:lvl9pPr lvl="8" algn="r" rtl="0">
              <a:buNone/>
              <a:defRPr sz="1350">
                <a:solidFill>
                  <a:schemeClr val="dk2"/>
                </a:solidFill>
              </a:defRPr>
            </a:lvl9pPr>
          </a:lstStyle>
          <a:p>
            <a:fld id="{00000000-1234-1234-1234-123412341234}" type="slidenum">
              <a:rPr lang="nl-NL" smtClean="0"/>
              <a:pPr/>
              <a:t>‹#›</a:t>
            </a:fld>
            <a:endParaRPr lang="nl-NL"/>
          </a:p>
        </p:txBody>
      </p:sp>
    </p:spTree>
    <p:extLst>
      <p:ext uri="{BB962C8B-B14F-4D97-AF65-F5344CB8AC3E}">
        <p14:creationId xmlns:p14="http://schemas.microsoft.com/office/powerpoint/2010/main" val="792116507"/>
      </p:ext>
    </p:extLst>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 id="2147483759"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t>‹#›</a:t>
            </a:fld>
            <a:endParaRPr lang="en-US"/>
          </a:p>
        </p:txBody>
      </p:sp>
    </p:spTree>
    <p:extLst>
      <p:ext uri="{BB962C8B-B14F-4D97-AF65-F5344CB8AC3E}">
        <p14:creationId xmlns:p14="http://schemas.microsoft.com/office/powerpoint/2010/main" val="1953180433"/>
      </p:ext>
    </p:extLst>
  </p:cSld>
  <p:clrMap bg1="lt1" tx1="dk1" bg2="dk2"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819436"/>
      </p:ext>
    </p:extLst>
  </p:cSld>
  <p:clrMap bg1="lt1" tx1="dk1" bg2="lt2" tx2="dk2" accent1="accent1" accent2="accent2" accent3="accent3" accent4="accent4" accent5="accent5" accent6="accent6" hlink="hlink" folHlink="folHlink"/>
  <p:sldLayoutIdLst>
    <p:sldLayoutId id="2147483773" r:id="rId1"/>
    <p:sldLayoutId id="2147483774" r:id="rId2"/>
  </p:sldLayoutIdLst>
  <p:hf sldNum="0" hdr="0" ftr="0" dt="0"/>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Cliquez pour modifier le style du titre principal</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Modifier les styles du texte maître</a:t>
            </a:r>
          </a:p>
          <a:p>
            <a:pPr lvl="1"/>
            <a:r>
              <a:rPr lang="en-US"/>
              <a:t>Deuxième niveau</a:t>
            </a:r>
          </a:p>
          <a:p>
            <a:pPr lvl="2"/>
            <a:r>
              <a:rPr lang="en-US"/>
              <a:t>Troisième niveau</a:t>
            </a:r>
          </a:p>
          <a:p>
            <a:pPr lvl="3"/>
            <a:r>
              <a:rPr lang="en-US"/>
              <a:t>Quatrième niveau</a:t>
            </a:r>
          </a:p>
          <a:p>
            <a:pPr lvl="4"/>
            <a:r>
              <a:rPr lang="en-US"/>
              <a:t>Cinquième niveau</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t>11/21/2023</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t>‹#›</a:t>
            </a:fld>
            <a:endParaRPr lang="en-US" dirty="0"/>
          </a:p>
        </p:txBody>
      </p:sp>
    </p:spTree>
    <p:extLst>
      <p:ext uri="{BB962C8B-B14F-4D97-AF65-F5344CB8AC3E}">
        <p14:creationId xmlns:p14="http://schemas.microsoft.com/office/powerpoint/2010/main" val="2480612242"/>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6" name="Google Shape;6;p54"/>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DM Sans"/>
              <a:buNone/>
              <a:defRPr sz="3300" b="1" i="0" u="none" strike="noStrike" cap="none">
                <a:solidFill>
                  <a:schemeClr val="dk1"/>
                </a:solidFill>
                <a:latin typeface="DM Sans"/>
                <a:ea typeface="DM Sans"/>
                <a:cs typeface="DM Sans"/>
                <a:sym typeface="DM Sans"/>
              </a:defRPr>
            </a:lvl1pPr>
            <a:lvl2pPr marR="0" lvl="1" algn="l" rtl="0">
              <a:lnSpc>
                <a:spcPct val="100000"/>
              </a:lnSpc>
              <a:spcBef>
                <a:spcPts val="0"/>
              </a:spcBef>
              <a:spcAft>
                <a:spcPts val="0"/>
              </a:spcAft>
              <a:buClr>
                <a:srgbClr val="000000"/>
              </a:buClr>
              <a:buSzPts val="11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1" i="0" u="none" strike="noStrike" cap="none">
                <a:solidFill>
                  <a:srgbClr val="000000"/>
                </a:solidFill>
                <a:latin typeface="Arial"/>
                <a:ea typeface="Arial"/>
                <a:cs typeface="Arial"/>
                <a:sym typeface="Arial"/>
              </a:defRPr>
            </a:lvl9pPr>
          </a:lstStyle>
          <a:p>
            <a:endParaRPr/>
          </a:p>
        </p:txBody>
      </p:sp>
      <p:sp>
        <p:nvSpPr>
          <p:cNvPr id="7" name="Google Shape;7;p54"/>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DM Sans"/>
              <a:buChar char="•"/>
              <a:defRPr sz="2100" b="0" i="0" u="none" strike="noStrike" cap="none">
                <a:solidFill>
                  <a:schemeClr val="dk1"/>
                </a:solidFill>
                <a:latin typeface="DM Sans"/>
                <a:ea typeface="DM Sans"/>
                <a:cs typeface="DM Sans"/>
                <a:sym typeface="DM Sans"/>
              </a:defRPr>
            </a:lvl1pPr>
            <a:lvl2pPr marL="914400" marR="0" lvl="1" indent="-342900" algn="l" rtl="0">
              <a:lnSpc>
                <a:spcPct val="90000"/>
              </a:lnSpc>
              <a:spcBef>
                <a:spcPts val="400"/>
              </a:spcBef>
              <a:spcAft>
                <a:spcPts val="0"/>
              </a:spcAft>
              <a:buClr>
                <a:schemeClr val="dk1"/>
              </a:buClr>
              <a:buSzPts val="1800"/>
              <a:buFont typeface="DM Sans"/>
              <a:buChar char="•"/>
              <a:defRPr sz="1800" b="0" i="0" u="none" strike="noStrike" cap="none">
                <a:solidFill>
                  <a:schemeClr val="dk1"/>
                </a:solidFill>
                <a:latin typeface="DM Sans"/>
                <a:ea typeface="DM Sans"/>
                <a:cs typeface="DM Sans"/>
                <a:sym typeface="DM Sans"/>
              </a:defRPr>
            </a:lvl2pPr>
            <a:lvl3pPr marL="1371600" marR="0" lvl="2" indent="-323850" algn="l" rtl="0">
              <a:lnSpc>
                <a:spcPct val="90000"/>
              </a:lnSpc>
              <a:spcBef>
                <a:spcPts val="400"/>
              </a:spcBef>
              <a:spcAft>
                <a:spcPts val="0"/>
              </a:spcAft>
              <a:buClr>
                <a:schemeClr val="dk1"/>
              </a:buClr>
              <a:buSzPts val="1500"/>
              <a:buFont typeface="DM Sans"/>
              <a:buChar char="•"/>
              <a:defRPr sz="1500" b="0" i="0" u="none" strike="noStrike" cap="none">
                <a:solidFill>
                  <a:schemeClr val="dk1"/>
                </a:solidFill>
                <a:latin typeface="DM Sans"/>
                <a:ea typeface="DM Sans"/>
                <a:cs typeface="DM Sans"/>
                <a:sym typeface="DM Sans"/>
              </a:defRPr>
            </a:lvl3pPr>
            <a:lvl4pPr marL="1828800" marR="0" lvl="3" indent="-317500" algn="l" rtl="0">
              <a:lnSpc>
                <a:spcPct val="90000"/>
              </a:lnSpc>
              <a:spcBef>
                <a:spcPts val="40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4pPr>
            <a:lvl5pPr marL="2286000" marR="0" lvl="4" indent="-317500" algn="l" rtl="0">
              <a:lnSpc>
                <a:spcPct val="90000"/>
              </a:lnSpc>
              <a:spcBef>
                <a:spcPts val="40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5pPr>
            <a:lvl6pPr marL="2743200" marR="0" lvl="5" indent="-317500" algn="l" rtl="0">
              <a:lnSpc>
                <a:spcPct val="90000"/>
              </a:lnSpc>
              <a:spcBef>
                <a:spcPts val="40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6pPr>
            <a:lvl7pPr marL="3200400" marR="0" lvl="6" indent="-317500" algn="l" rtl="0">
              <a:lnSpc>
                <a:spcPct val="90000"/>
              </a:lnSpc>
              <a:spcBef>
                <a:spcPts val="40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7pPr>
            <a:lvl8pPr marL="3657600" marR="0" lvl="7" indent="-317500" algn="l" rtl="0">
              <a:lnSpc>
                <a:spcPct val="90000"/>
              </a:lnSpc>
              <a:spcBef>
                <a:spcPts val="40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8pPr>
            <a:lvl9pPr marL="4114800" marR="0" lvl="8" indent="-317500" algn="l" rtl="0">
              <a:lnSpc>
                <a:spcPct val="90000"/>
              </a:lnSpc>
              <a:spcBef>
                <a:spcPts val="40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1955435088"/>
      </p:ext>
    </p:extLst>
  </p:cSld>
  <p:clrMap bg1="lt1" tx1="dk1" bg2="dk2"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 id="2147483815" r:id="rId22"/>
    <p:sldLayoutId id="2147483816" r:id="rId23"/>
    <p:sldLayoutId id="2147483817"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5.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1.xml"/><Relationship Id="rId7" Type="http://schemas.openxmlformats.org/officeDocument/2006/relationships/image" Target="../media/image14.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2.jpe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46.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46.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47.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48.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5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50.xm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xml"/><Relationship Id="rId1" Type="http://schemas.openxmlformats.org/officeDocument/2006/relationships/slideLayout" Target="../slideLayouts/slideLayout52.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2.xml"/><Relationship Id="rId1" Type="http://schemas.openxmlformats.org/officeDocument/2006/relationships/slideLayout" Target="../slideLayouts/slideLayout53.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3.xml"/><Relationship Id="rId1" Type="http://schemas.openxmlformats.org/officeDocument/2006/relationships/slideLayout" Target="../slideLayouts/slideLayout58.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58.xml"/><Relationship Id="rId5" Type="http://schemas.openxmlformats.org/officeDocument/2006/relationships/image" Target="../media/image72.jpe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0.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69.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69.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7.jpe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69.xml"/><Relationship Id="rId4" Type="http://schemas.openxmlformats.org/officeDocument/2006/relationships/image" Target="../media/image77.jpe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69.xml"/><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1.xm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72.xml"/></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g"/><Relationship Id="rId1" Type="http://schemas.openxmlformats.org/officeDocument/2006/relationships/slideLayout" Target="../slideLayouts/slideLayout72.xml"/></Relationships>
</file>

<file path=ppt/slides/_rels/slide4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eg"/><Relationship Id="rId1" Type="http://schemas.openxmlformats.org/officeDocument/2006/relationships/slideLayout" Target="../slideLayouts/slideLayout72.xml"/><Relationship Id="rId4" Type="http://schemas.openxmlformats.org/officeDocument/2006/relationships/image" Target="../media/image89.jpg"/></Relationships>
</file>

<file path=ppt/slides/_rels/slide4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eg"/><Relationship Id="rId1" Type="http://schemas.openxmlformats.org/officeDocument/2006/relationships/slideLayout" Target="../slideLayouts/slideLayout72.xml"/><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g"/><Relationship Id="rId1" Type="http://schemas.openxmlformats.org/officeDocument/2006/relationships/slideLayout" Target="../slideLayouts/slideLayout72.xml"/><Relationship Id="rId5" Type="http://schemas.openxmlformats.org/officeDocument/2006/relationships/image" Target="../media/image96.jpg"/><Relationship Id="rId4" Type="http://schemas.openxmlformats.org/officeDocument/2006/relationships/image" Target="../media/image9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0.xml"/><Relationship Id="rId1" Type="http://schemas.openxmlformats.org/officeDocument/2006/relationships/slideLayout" Target="../slideLayouts/slideLayout88.xml"/><Relationship Id="rId4" Type="http://schemas.openxmlformats.org/officeDocument/2006/relationships/image" Target="../media/image98.png"/></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1.xml"/><Relationship Id="rId1" Type="http://schemas.openxmlformats.org/officeDocument/2006/relationships/slideLayout" Target="../slideLayouts/slideLayout98.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2.xml"/><Relationship Id="rId1" Type="http://schemas.openxmlformats.org/officeDocument/2006/relationships/slideLayout" Target="../slideLayouts/slideLayout94.xml"/></Relationships>
</file>

<file path=ppt/slides/_rels/slide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gif"/><Relationship Id="rId4" Type="http://schemas.openxmlformats.org/officeDocument/2006/relationships/image" Target="../media/image27.jpeg"/><Relationship Id="rId9" Type="http://schemas.openxmlformats.org/officeDocument/2006/relationships/image" Target="../media/image3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9.xml"/></Relationships>
</file>

<file path=ppt/slides/_rels/slide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4.xml"/><Relationship Id="rId1" Type="http://schemas.openxmlformats.org/officeDocument/2006/relationships/slideLayout" Target="../slideLayouts/slideLayout92.xml"/><Relationship Id="rId4" Type="http://schemas.openxmlformats.org/officeDocument/2006/relationships/image" Target="../media/image105.png"/></Relationships>
</file>

<file path=ppt/slides/_rels/slide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5.xml"/><Relationship Id="rId1" Type="http://schemas.openxmlformats.org/officeDocument/2006/relationships/slideLayout" Target="../slideLayouts/slideLayout92.xml"/><Relationship Id="rId4" Type="http://schemas.openxmlformats.org/officeDocument/2006/relationships/image" Target="../media/image107.jpeg"/></Relationships>
</file>

<file path=ppt/slides/_rels/slide5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6.xml"/><Relationship Id="rId1" Type="http://schemas.openxmlformats.org/officeDocument/2006/relationships/slideLayout" Target="../slideLayouts/slideLayout89.xml"/></Relationships>
</file>

<file path=ppt/slides/_rels/slide5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7.xml"/><Relationship Id="rId1" Type="http://schemas.openxmlformats.org/officeDocument/2006/relationships/slideLayout" Target="../slideLayouts/slideLayout89.xml"/><Relationship Id="rId4" Type="http://schemas.openxmlformats.org/officeDocument/2006/relationships/image" Target="../media/image110.png"/></Relationships>
</file>

<file path=ppt/slides/_rels/slide5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8.xml"/><Relationship Id="rId1" Type="http://schemas.openxmlformats.org/officeDocument/2006/relationships/slideLayout" Target="../slideLayouts/slideLayout94.xml"/><Relationship Id="rId4" Type="http://schemas.openxmlformats.org/officeDocument/2006/relationships/image" Target="../media/image112.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9.xml"/></Relationships>
</file>

<file path=ppt/slides/_rels/slide5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0.xml"/><Relationship Id="rId1" Type="http://schemas.openxmlformats.org/officeDocument/2006/relationships/slideLayout" Target="../slideLayouts/slideLayout92.xml"/></Relationships>
</file>

<file path=ppt/slides/_rels/slide5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1.xml"/><Relationship Id="rId5" Type="http://schemas.openxmlformats.org/officeDocument/2006/relationships/image" Target="../media/image118.png"/><Relationship Id="rId4" Type="http://schemas.openxmlformats.org/officeDocument/2006/relationships/image" Target="../media/image1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png"/><Relationship Id="rId1" Type="http://schemas.openxmlformats.org/officeDocument/2006/relationships/slideLayout" Target="../slideLayouts/slideLayout17.xml"/><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oster of a webinar&#10;&#10;Description automatically generated">
            <a:extLst>
              <a:ext uri="{FF2B5EF4-FFF2-40B4-BE49-F238E27FC236}">
                <a16:creationId xmlns:a16="http://schemas.microsoft.com/office/drawing/2014/main" id="{F647935E-2FB8-B49C-50B6-93A6675CD4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Audio 3">
            <a:hlinkClick r:id="" action="ppaction://media"/>
            <a:extLst>
              <a:ext uri="{FF2B5EF4-FFF2-40B4-BE49-F238E27FC236}">
                <a16:creationId xmlns:a16="http://schemas.microsoft.com/office/drawing/2014/main" id="{9CD0BDF9-4D09-0AB6-BD8C-F1ED87369C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
        <p:nvSpPr>
          <p:cNvPr id="5" name="TextBox 4">
            <a:extLst>
              <a:ext uri="{FF2B5EF4-FFF2-40B4-BE49-F238E27FC236}">
                <a16:creationId xmlns:a16="http://schemas.microsoft.com/office/drawing/2014/main" id="{A3E615EE-3219-18B2-0F8B-12FEFF58A7B8}"/>
              </a:ext>
            </a:extLst>
          </p:cNvPr>
          <p:cNvSpPr txBox="1"/>
          <p:nvPr/>
        </p:nvSpPr>
        <p:spPr>
          <a:xfrm>
            <a:off x="221382" y="2732061"/>
            <a:ext cx="4109988" cy="769441"/>
          </a:xfrm>
          <a:prstGeom prst="rect">
            <a:avLst/>
          </a:prstGeom>
          <a:solidFill>
            <a:srgbClr val="159FDB"/>
          </a:solidFill>
        </p:spPr>
        <p:txBody>
          <a:bodyPr wrap="square" rtlCol="0">
            <a:spAutoFit/>
          </a:bodyPr>
          <a:lstStyle/>
          <a:p>
            <a:r>
              <a:rPr lang="de-DE" sz="4400" b="1" dirty="0"/>
              <a:t>WEBINAIRE #03</a:t>
            </a:r>
            <a:endParaRPr lang="en-GB" sz="4400" b="1" dirty="0"/>
          </a:p>
        </p:txBody>
      </p:sp>
      <p:sp>
        <p:nvSpPr>
          <p:cNvPr id="7" name="Rectangle 6">
            <a:extLst>
              <a:ext uri="{FF2B5EF4-FFF2-40B4-BE49-F238E27FC236}">
                <a16:creationId xmlns:a16="http://schemas.microsoft.com/office/drawing/2014/main" id="{D0F269AB-B80E-F9DC-4619-54959C34D207}"/>
              </a:ext>
            </a:extLst>
          </p:cNvPr>
          <p:cNvSpPr/>
          <p:nvPr/>
        </p:nvSpPr>
        <p:spPr>
          <a:xfrm>
            <a:off x="462013" y="3551143"/>
            <a:ext cx="3667225" cy="1790878"/>
          </a:xfrm>
          <a:prstGeom prst="rect">
            <a:avLst/>
          </a:prstGeom>
          <a:solidFill>
            <a:srgbClr val="159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green and yellow logo&#10;&#10;Description automatically generated">
            <a:extLst>
              <a:ext uri="{FF2B5EF4-FFF2-40B4-BE49-F238E27FC236}">
                <a16:creationId xmlns:a16="http://schemas.microsoft.com/office/drawing/2014/main" id="{7D37A4F1-638A-4A81-530C-52328AF800A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1382" y="3579439"/>
            <a:ext cx="1183906" cy="1696621"/>
          </a:xfrm>
          <a:prstGeom prst="rect">
            <a:avLst/>
          </a:prstGeom>
        </p:spPr>
      </p:pic>
      <p:pic>
        <p:nvPicPr>
          <p:cNvPr id="2050" name="Picture 2" descr="Mombasa Water Supply &amp; Sanitation Co.Ltd (@Mowassco) / X">
            <a:extLst>
              <a:ext uri="{FF2B5EF4-FFF2-40B4-BE49-F238E27FC236}">
                <a16:creationId xmlns:a16="http://schemas.microsoft.com/office/drawing/2014/main" id="{8C8D198C-BE94-7393-4D63-B996CC97B5E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14229" y="3790882"/>
            <a:ext cx="1468655" cy="14686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IWASCO - Kisumu Water and Sanitation Company Limited">
            <a:extLst>
              <a:ext uri="{FF2B5EF4-FFF2-40B4-BE49-F238E27FC236}">
                <a16:creationId xmlns:a16="http://schemas.microsoft.com/office/drawing/2014/main" id="{459ED9C5-870D-27C9-1E5B-5A0C5A53075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718378" y="3382273"/>
            <a:ext cx="967172" cy="1959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727755"/>
      </p:ext>
    </p:extLst>
  </p:cSld>
  <p:clrMapOvr>
    <a:masterClrMapping/>
  </p:clrMapOvr>
  <mc:AlternateContent xmlns:mc="http://schemas.openxmlformats.org/markup-compatibility/2006" xmlns:p14="http://schemas.microsoft.com/office/powerpoint/2010/main">
    <mc:Choice Requires="p14">
      <p:transition spd="slow" p14:dur="2000" advTm="37481"/>
    </mc:Choice>
    <mc:Fallback xmlns="">
      <p:transition spd="slow" advTm="37481"/>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93" objId="2"/>
        <p14:stopEvt time="7381"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1967442" y="448733"/>
            <a:ext cx="9665758" cy="990600"/>
          </a:xfrm>
        </p:spPr>
        <p:txBody>
          <a:bodyPr>
            <a:normAutofit fontScale="90000"/>
          </a:bodyPr>
          <a:lstStyle/>
          <a:p>
            <a:pPr algn="l" eaLnBrk="1" hangingPunct="1">
              <a:defRPr/>
            </a:pPr>
            <a:r>
              <a:rPr lang="en-US" b="1" dirty="0">
                <a:solidFill>
                  <a:schemeClr val="bg2">
                    <a:lumMod val="25000"/>
                  </a:schemeClr>
                </a:solidFill>
              </a:rPr>
              <a:t>Introduction : </a:t>
            </a:r>
            <a:br>
              <a:rPr lang="en-US" b="1" dirty="0">
                <a:solidFill>
                  <a:schemeClr val="bg2">
                    <a:lumMod val="25000"/>
                  </a:schemeClr>
                </a:solidFill>
              </a:rPr>
            </a:br>
            <a:r>
              <a:rPr lang="en-US" b="1" dirty="0">
                <a:solidFill>
                  <a:schemeClr val="bg2">
                    <a:lumMod val="25000"/>
                  </a:schemeClr>
                </a:solidFill>
              </a:rPr>
              <a:t>Profil de la région métropolitaine de Kumasi</a:t>
            </a:r>
          </a:p>
        </p:txBody>
      </p:sp>
      <p:sp>
        <p:nvSpPr>
          <p:cNvPr id="12292" name="Text Box 9"/>
          <p:cNvSpPr txBox="1">
            <a:spLocks noChangeArrowheads="1"/>
          </p:cNvSpPr>
          <p:nvPr/>
        </p:nvSpPr>
        <p:spPr bwMode="auto">
          <a:xfrm>
            <a:off x="8328026" y="2133600"/>
            <a:ext cx="2016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defTabSz="457200">
              <a:spcBef>
                <a:spcPct val="50000"/>
              </a:spcBef>
            </a:pPr>
            <a:endParaRPr lang="ar-OM" altLang="en-US">
              <a:solidFill>
                <a:prstClr val="black"/>
              </a:solidFill>
              <a:latin typeface="Calibri" charset="0"/>
              <a:cs typeface="Times New Roman" panose="02020603050405020304" pitchFamily="18" charset="0"/>
            </a:endParaRPr>
          </a:p>
        </p:txBody>
      </p:sp>
      <p:sp>
        <p:nvSpPr>
          <p:cNvPr id="12293" name="Rectangle 10"/>
          <p:cNvSpPr>
            <a:spLocks noChangeArrowheads="1"/>
          </p:cNvSpPr>
          <p:nvPr/>
        </p:nvSpPr>
        <p:spPr bwMode="auto">
          <a:xfrm>
            <a:off x="7281973" y="1788056"/>
            <a:ext cx="3131079" cy="488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defTabSz="457200">
              <a:lnSpc>
                <a:spcPct val="90000"/>
              </a:lnSpc>
              <a:spcBef>
                <a:spcPct val="20000"/>
              </a:spcBef>
              <a:buClr>
                <a:srgbClr val="CA8F55"/>
              </a:buClr>
              <a:buSzPct val="120000"/>
              <a:buFont typeface="Arial" charset="0"/>
              <a:buChar char="•"/>
            </a:pPr>
            <a:r>
              <a:rPr lang="en-US" altLang="en-US" sz="2000" dirty="0">
                <a:solidFill>
                  <a:prstClr val="black"/>
                </a:solidFill>
                <a:latin typeface="Calibri" charset="0"/>
              </a:rPr>
              <a:t>Superficie = 68 km².</a:t>
            </a:r>
          </a:p>
          <a:p>
            <a:pPr defTabSz="457200">
              <a:lnSpc>
                <a:spcPct val="90000"/>
              </a:lnSpc>
              <a:spcBef>
                <a:spcPct val="20000"/>
              </a:spcBef>
              <a:buClr>
                <a:srgbClr val="CA8F55"/>
              </a:buClr>
              <a:buSzPct val="120000"/>
              <a:buFont typeface="Arial" charset="0"/>
              <a:buChar char="•"/>
            </a:pPr>
            <a:endParaRPr lang="en-US" altLang="en-US" sz="2000" dirty="0">
              <a:solidFill>
                <a:prstClr val="black"/>
              </a:solidFill>
              <a:latin typeface="Calibri" charset="0"/>
            </a:endParaRPr>
          </a:p>
          <a:p>
            <a:pPr defTabSz="457200">
              <a:lnSpc>
                <a:spcPct val="90000"/>
              </a:lnSpc>
              <a:spcBef>
                <a:spcPct val="20000"/>
              </a:spcBef>
              <a:buClr>
                <a:srgbClr val="CA8F55"/>
              </a:buClr>
              <a:buSzPct val="120000"/>
              <a:buFont typeface="Arial" charset="0"/>
              <a:buChar char="•"/>
            </a:pPr>
            <a:r>
              <a:rPr lang="en-US" altLang="en-US" sz="2000" dirty="0">
                <a:solidFill>
                  <a:prstClr val="black"/>
                </a:solidFill>
                <a:latin typeface="Calibri" charset="0"/>
              </a:rPr>
              <a:t>Population = 443 981m</a:t>
            </a:r>
          </a:p>
          <a:p>
            <a:pPr defTabSz="457200">
              <a:lnSpc>
                <a:spcPct val="90000"/>
              </a:lnSpc>
              <a:spcBef>
                <a:spcPct val="20000"/>
              </a:spcBef>
              <a:buClr>
                <a:srgbClr val="CA8F55"/>
              </a:buClr>
              <a:buSzPct val="120000"/>
              <a:buFont typeface="Arial" charset="0"/>
              <a:buChar char="•"/>
            </a:pPr>
            <a:endParaRPr lang="en-US" altLang="en-US" sz="2000" dirty="0">
              <a:solidFill>
                <a:prstClr val="black"/>
              </a:solidFill>
              <a:latin typeface="Calibri" charset="0"/>
            </a:endParaRPr>
          </a:p>
          <a:p>
            <a:pPr defTabSz="457200">
              <a:lnSpc>
                <a:spcPct val="90000"/>
              </a:lnSpc>
              <a:spcBef>
                <a:spcPct val="20000"/>
              </a:spcBef>
              <a:buClr>
                <a:srgbClr val="CA8F55"/>
              </a:buClr>
              <a:buSzPct val="120000"/>
              <a:buFont typeface="Arial" charset="0"/>
              <a:buChar char="•"/>
            </a:pPr>
            <a:r>
              <a:rPr lang="en-US" altLang="en-US" sz="2000" dirty="0">
                <a:solidFill>
                  <a:prstClr val="black"/>
                </a:solidFill>
                <a:latin typeface="Calibri" charset="0"/>
              </a:rPr>
              <a:t>Production de </a:t>
            </a:r>
            <a:r>
              <a:rPr lang="en-US" altLang="en-US" sz="2000" dirty="0" err="1">
                <a:solidFill>
                  <a:prstClr val="black"/>
                </a:solidFill>
                <a:latin typeface="Calibri" charset="0"/>
              </a:rPr>
              <a:t>déchets</a:t>
            </a:r>
            <a:r>
              <a:rPr lang="en-US" altLang="en-US" sz="2000" dirty="0">
                <a:solidFill>
                  <a:prstClr val="black"/>
                </a:solidFill>
                <a:latin typeface="Calibri" charset="0"/>
              </a:rPr>
              <a:t> </a:t>
            </a:r>
            <a:r>
              <a:rPr lang="en-US" altLang="en-US" sz="2000" dirty="0" err="1">
                <a:solidFill>
                  <a:prstClr val="black"/>
                </a:solidFill>
                <a:latin typeface="Calibri" charset="0"/>
              </a:rPr>
              <a:t>solides</a:t>
            </a:r>
            <a:r>
              <a:rPr lang="en-US" altLang="en-US" sz="2000" dirty="0">
                <a:solidFill>
                  <a:prstClr val="black"/>
                </a:solidFill>
                <a:latin typeface="Calibri" charset="0"/>
              </a:rPr>
              <a:t> = 450T/d</a:t>
            </a:r>
          </a:p>
          <a:p>
            <a:pPr defTabSz="457200">
              <a:lnSpc>
                <a:spcPct val="90000"/>
              </a:lnSpc>
              <a:spcBef>
                <a:spcPct val="20000"/>
              </a:spcBef>
              <a:buClr>
                <a:srgbClr val="CA8F55"/>
              </a:buClr>
              <a:buSzPct val="120000"/>
              <a:buFont typeface="Arial" charset="0"/>
              <a:buChar char="•"/>
            </a:pPr>
            <a:endParaRPr lang="en-US" altLang="en-US" sz="2000" dirty="0">
              <a:solidFill>
                <a:prstClr val="black"/>
              </a:solidFill>
              <a:latin typeface="Calibri" charset="0"/>
            </a:endParaRPr>
          </a:p>
          <a:p>
            <a:pPr defTabSz="457200">
              <a:lnSpc>
                <a:spcPct val="90000"/>
              </a:lnSpc>
              <a:spcBef>
                <a:spcPct val="20000"/>
              </a:spcBef>
              <a:buClr>
                <a:srgbClr val="CA8F55"/>
              </a:buClr>
              <a:buSzPct val="120000"/>
              <a:buFont typeface="Arial" charset="0"/>
              <a:buChar char="•"/>
            </a:pPr>
            <a:r>
              <a:rPr lang="en-US" altLang="en-US" sz="2000" dirty="0">
                <a:solidFill>
                  <a:prstClr val="black"/>
                </a:solidFill>
                <a:latin typeface="Calibri" charset="0"/>
              </a:rPr>
              <a:t>Production de </a:t>
            </a:r>
            <a:r>
              <a:rPr lang="en-US" altLang="en-US" sz="2000" dirty="0" err="1">
                <a:solidFill>
                  <a:prstClr val="black"/>
                </a:solidFill>
                <a:latin typeface="Calibri" charset="0"/>
              </a:rPr>
              <a:t>déchets</a:t>
            </a:r>
            <a:r>
              <a:rPr lang="en-US" altLang="en-US" sz="2000" dirty="0">
                <a:solidFill>
                  <a:prstClr val="black"/>
                </a:solidFill>
                <a:latin typeface="Calibri" charset="0"/>
              </a:rPr>
              <a:t> </a:t>
            </a:r>
            <a:r>
              <a:rPr lang="en-US" altLang="en-US" sz="2000" dirty="0" err="1">
                <a:solidFill>
                  <a:prstClr val="black"/>
                </a:solidFill>
                <a:latin typeface="Calibri" charset="0"/>
              </a:rPr>
              <a:t>liquides</a:t>
            </a:r>
            <a:r>
              <a:rPr lang="en-US" altLang="en-US" sz="2000" dirty="0">
                <a:solidFill>
                  <a:prstClr val="black"/>
                </a:solidFill>
                <a:latin typeface="Calibri" charset="0"/>
              </a:rPr>
              <a:t> = 120m /d</a:t>
            </a:r>
            <a:r>
              <a:rPr lang="en-US" altLang="en-US" sz="2000" baseline="30000" dirty="0">
                <a:solidFill>
                  <a:prstClr val="black"/>
                </a:solidFill>
                <a:latin typeface="Calibri" charset="0"/>
              </a:rPr>
              <a:t>3</a:t>
            </a:r>
            <a:endParaRPr lang="en-US" altLang="en-US" sz="2000" dirty="0">
              <a:solidFill>
                <a:prstClr val="black"/>
              </a:solidFill>
              <a:latin typeface="Calibri" charset="0"/>
            </a:endParaRPr>
          </a:p>
        </p:txBody>
      </p:sp>
      <p:pic>
        <p:nvPicPr>
          <p:cNvPr id="3" name="Content Placeholder 2"/>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68788" y="1788056"/>
            <a:ext cx="5013185" cy="3444875"/>
          </a:xfrm>
        </p:spPr>
      </p:pic>
    </p:spTree>
    <p:extLst>
      <p:ext uri="{BB962C8B-B14F-4D97-AF65-F5344CB8AC3E}">
        <p14:creationId xmlns:p14="http://schemas.microsoft.com/office/powerpoint/2010/main" val="886891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2044862" y="564402"/>
            <a:ext cx="7870785" cy="674091"/>
          </a:xfrm>
          <a:prstGeom prst="rect">
            <a:avLst/>
          </a:prstGeom>
          <a:solidFill>
            <a:schemeClr val="accent5">
              <a:lumMod val="20000"/>
              <a:lumOff val="80000"/>
            </a:schemeClr>
          </a:solid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b="1" dirty="0">
                <a:solidFill>
                  <a:prstClr val="black"/>
                </a:solidFill>
                <a:latin typeface="Garamond" panose="02020404030301010803"/>
                <a:ea typeface="ＭＳ Ｐゴシック" panose="020B0600070205080204" pitchFamily="34" charset="-128"/>
              </a:rPr>
              <a:t>Brève description de la ville ou du pays</a:t>
            </a:r>
            <a:endParaRPr lang="ja-JP" altLang="en-US" sz="2738" b="1" dirty="0">
              <a:solidFill>
                <a:prstClr val="black"/>
              </a:solidFill>
              <a:latin typeface="Garamond" panose="02020404030301010803"/>
              <a:ea typeface="ＭＳ Ｐゴシック" panose="020B0600070205080204" pitchFamily="34" charset="-128"/>
            </a:endParaRPr>
          </a:p>
        </p:txBody>
      </p:sp>
      <p:graphicFrame>
        <p:nvGraphicFramePr>
          <p:cNvPr id="2" name="表 1"/>
          <p:cNvGraphicFramePr>
            <a:graphicFrameLocks noGrp="1"/>
          </p:cNvGraphicFramePr>
          <p:nvPr/>
        </p:nvGraphicFramePr>
        <p:xfrm>
          <a:off x="2502465" y="1852713"/>
          <a:ext cx="7205512" cy="3782944"/>
        </p:xfrm>
        <a:graphic>
          <a:graphicData uri="http://schemas.openxmlformats.org/drawingml/2006/table">
            <a:tbl>
              <a:tblPr firstRow="1" firstCol="1" bandRow="1">
                <a:tableStyleId>{5940675A-B579-460E-94D1-54222C63F5DA}</a:tableStyleId>
              </a:tblPr>
              <a:tblGrid>
                <a:gridCol w="1606239">
                  <a:extLst>
                    <a:ext uri="{9D8B030D-6E8A-4147-A177-3AD203B41FA5}">
                      <a16:colId xmlns:a16="http://schemas.microsoft.com/office/drawing/2014/main" val="3251636915"/>
                    </a:ext>
                  </a:extLst>
                </a:gridCol>
                <a:gridCol w="3377366">
                  <a:extLst>
                    <a:ext uri="{9D8B030D-6E8A-4147-A177-3AD203B41FA5}">
                      <a16:colId xmlns:a16="http://schemas.microsoft.com/office/drawing/2014/main" val="177581028"/>
                    </a:ext>
                  </a:extLst>
                </a:gridCol>
                <a:gridCol w="2221907">
                  <a:extLst>
                    <a:ext uri="{9D8B030D-6E8A-4147-A177-3AD203B41FA5}">
                      <a16:colId xmlns:a16="http://schemas.microsoft.com/office/drawing/2014/main" val="1764569710"/>
                    </a:ext>
                  </a:extLst>
                </a:gridCol>
              </a:tblGrid>
              <a:tr h="512060">
                <a:tc>
                  <a:txBody>
                    <a:bodyPr/>
                    <a:lstStyle/>
                    <a:p>
                      <a:pPr algn="just">
                        <a:spcAft>
                          <a:spcPts val="0"/>
                        </a:spcAft>
                      </a:pPr>
                      <a:r>
                        <a:rPr lang="en-US" sz="1400" kern="0" dirty="0">
                          <a:effectLst/>
                          <a:latin typeface="Century" panose="02040604050505020304" pitchFamily="18" charset="0"/>
                        </a:rPr>
                        <a:t> </a:t>
                      </a:r>
                      <a:endParaRPr lang="ja-JP" sz="1400" kern="100" dirty="0">
                        <a:effectLst/>
                        <a:latin typeface="Century" panose="02040604050505020304" pitchFamily="18" charset="0"/>
                        <a:ea typeface="平成明朝"/>
                        <a:cs typeface="Times New Roman" panose="02020603050405020304" pitchFamily="18" charset="0"/>
                      </a:endParaRPr>
                    </a:p>
                  </a:txBody>
                  <a:tcPr marL="68580" marR="68580" marT="0" marB="0"/>
                </a:tc>
                <a:tc>
                  <a:txBody>
                    <a:bodyPr/>
                    <a:lstStyle/>
                    <a:p>
                      <a:pPr algn="ctr">
                        <a:spcAft>
                          <a:spcPts val="0"/>
                        </a:spcAft>
                      </a:pPr>
                      <a:r>
                        <a:rPr lang="en-US" sz="1400" kern="0" dirty="0">
                          <a:effectLst/>
                          <a:latin typeface="Century" panose="02040604050505020304" pitchFamily="18" charset="0"/>
                        </a:rPr>
                        <a:t>Ghana</a:t>
                      </a:r>
                      <a:endParaRPr lang="ja-JP" sz="1400" kern="100" dirty="0">
                        <a:effectLst/>
                        <a:latin typeface="Century" panose="02040604050505020304" pitchFamily="18" charset="0"/>
                        <a:ea typeface="平成明朝"/>
                        <a:cs typeface="Times New Roman" panose="02020603050405020304" pitchFamily="18" charset="0"/>
                      </a:endParaRPr>
                    </a:p>
                  </a:txBody>
                  <a:tcPr marL="68580" marR="68580" marT="0" marB="0" anchor="ctr"/>
                </a:tc>
                <a:tc>
                  <a:txBody>
                    <a:bodyPr/>
                    <a:lstStyle/>
                    <a:p>
                      <a:pPr algn="ctr">
                        <a:spcAft>
                          <a:spcPts val="0"/>
                        </a:spcAft>
                      </a:pPr>
                      <a:r>
                        <a:rPr lang="en-US" altLang="ja-JP" sz="1400" kern="0" baseline="0" dirty="0">
                          <a:effectLst/>
                          <a:latin typeface="Century" panose="02040604050505020304" pitchFamily="18" charset="0"/>
                          <a:ea typeface="+mn-ea"/>
                          <a:cs typeface="+mn-cs"/>
                        </a:rPr>
                        <a:t>Région métropolitaine de </a:t>
                      </a:r>
                      <a:r>
                        <a:rPr lang="en-US" altLang="ja-JP" sz="1400" kern="0" dirty="0">
                          <a:effectLst/>
                          <a:latin typeface="Century" panose="02040604050505020304" pitchFamily="18" charset="0"/>
                          <a:ea typeface="+mn-ea"/>
                          <a:cs typeface="+mn-cs"/>
                        </a:rPr>
                        <a:t>Kumasi</a:t>
                      </a:r>
                      <a:endParaRPr lang="ja-JP" sz="1400" kern="100" dirty="0">
                        <a:effectLst/>
                        <a:latin typeface="Century" panose="02040604050505020304" pitchFamily="18" charset="0"/>
                        <a:ea typeface="平成明朝"/>
                        <a:cs typeface="Times New Roman" panose="02020603050405020304" pitchFamily="18" charset="0"/>
                      </a:endParaRPr>
                    </a:p>
                  </a:txBody>
                  <a:tcPr marL="68580" marR="68580" marT="0" marB="0" anchor="ctr"/>
                </a:tc>
                <a:extLst>
                  <a:ext uri="{0D108BD9-81ED-4DB2-BD59-A6C34878D82A}">
                    <a16:rowId xmlns:a16="http://schemas.microsoft.com/office/drawing/2014/main" val="905453307"/>
                  </a:ext>
                </a:extLst>
              </a:tr>
              <a:tr h="642287">
                <a:tc>
                  <a:txBody>
                    <a:bodyPr/>
                    <a:lstStyle/>
                    <a:p>
                      <a:pPr algn="just">
                        <a:spcAft>
                          <a:spcPts val="0"/>
                        </a:spcAft>
                      </a:pPr>
                      <a:r>
                        <a:rPr lang="en-US" sz="1400" kern="0" dirty="0">
                          <a:effectLst/>
                          <a:latin typeface="Century" panose="02040604050505020304" pitchFamily="18" charset="0"/>
                        </a:rPr>
                        <a:t>Population</a:t>
                      </a:r>
                      <a:endParaRPr lang="ja-JP" sz="1400" kern="100" dirty="0">
                        <a:effectLst/>
                        <a:latin typeface="Century" panose="02040604050505020304" pitchFamily="18" charset="0"/>
                        <a:ea typeface="平成明朝"/>
                        <a:cs typeface="Times New Roman" panose="02020603050405020304" pitchFamily="18" charset="0"/>
                      </a:endParaRPr>
                    </a:p>
                  </a:txBody>
                  <a:tcPr marL="68580" marR="68580" marT="0" marB="0" anchor="ctr"/>
                </a:tc>
                <a:tc>
                  <a:txBody>
                    <a:bodyPr/>
                    <a:lstStyle/>
                    <a:p>
                      <a:pPr algn="r">
                        <a:spcAft>
                          <a:spcPts val="0"/>
                        </a:spcAft>
                      </a:pPr>
                      <a:r>
                        <a:rPr lang="en-US" sz="1400" kern="0" dirty="0">
                          <a:effectLst/>
                          <a:latin typeface="Century" panose="02040604050505020304" pitchFamily="18" charset="0"/>
                        </a:rPr>
                        <a:t> 30,832,019</a:t>
                      </a:r>
                    </a:p>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400" kern="0" baseline="0" dirty="0">
                          <a:effectLst/>
                          <a:latin typeface="Century" panose="02040604050505020304" pitchFamily="18" charset="0"/>
                        </a:rPr>
                        <a:t>(à partir de 2021)</a:t>
                      </a:r>
                      <a:endParaRPr lang="en-US" altLang="ja-JP" sz="1400" kern="0" baseline="30000" dirty="0">
                        <a:effectLst/>
                        <a:latin typeface="Century" panose="02040604050505020304" pitchFamily="18" charset="0"/>
                      </a:endParaRPr>
                    </a:p>
                  </a:txBody>
                  <a:tcPr marL="68580" marR="68580" marT="0"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kern="0" dirty="0">
                          <a:effectLst/>
                          <a:latin typeface="Century" panose="02040604050505020304" pitchFamily="18" charset="0"/>
                        </a:rPr>
                        <a:t> 443,981</a:t>
                      </a:r>
                    </a:p>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400" kern="0" baseline="0" dirty="0">
                          <a:effectLst/>
                          <a:latin typeface="Century" panose="02040604050505020304" pitchFamily="18" charset="0"/>
                        </a:rPr>
                        <a:t>(à partir de 2021)</a:t>
                      </a:r>
                      <a:endParaRPr lang="en-US" altLang="ja-JP" sz="1400" kern="0" baseline="30000" dirty="0">
                        <a:effectLst/>
                        <a:latin typeface="Century" panose="02040604050505020304" pitchFamily="18" charset="0"/>
                      </a:endParaRPr>
                    </a:p>
                  </a:txBody>
                  <a:tcPr marL="68580" marR="68580" marT="0" marB="0" anchor="ctr"/>
                </a:tc>
                <a:extLst>
                  <a:ext uri="{0D108BD9-81ED-4DB2-BD59-A6C34878D82A}">
                    <a16:rowId xmlns:a16="http://schemas.microsoft.com/office/drawing/2014/main" val="2813595840"/>
                  </a:ext>
                </a:extLst>
              </a:tr>
              <a:tr h="642287">
                <a:tc>
                  <a:txBody>
                    <a:bodyPr/>
                    <a:lstStyle/>
                    <a:p>
                      <a:pPr algn="just">
                        <a:spcAft>
                          <a:spcPts val="0"/>
                        </a:spcAft>
                      </a:pPr>
                      <a:r>
                        <a:rPr lang="en-US" sz="1400" kern="0" dirty="0">
                          <a:effectLst/>
                          <a:latin typeface="Century" panose="02040604050505020304" pitchFamily="18" charset="0"/>
                        </a:rPr>
                        <a:t>Croissance de la population </a:t>
                      </a:r>
                      <a:r>
                        <a:rPr lang="en-US" sz="1400" kern="0" baseline="0" dirty="0">
                          <a:effectLst/>
                          <a:latin typeface="Century" panose="02040604050505020304" pitchFamily="18" charset="0"/>
                        </a:rPr>
                        <a:t>(% annuel)</a:t>
                      </a:r>
                      <a:endParaRPr lang="ja-JP" sz="1400" kern="100" dirty="0">
                        <a:effectLst/>
                        <a:latin typeface="Century" panose="02040604050505020304" pitchFamily="18" charset="0"/>
                        <a:ea typeface="平成明朝"/>
                        <a:cs typeface="Times New Roman" panose="02020603050405020304" pitchFamily="18" charset="0"/>
                      </a:endParaRPr>
                    </a:p>
                  </a:txBody>
                  <a:tcPr marL="68580" marR="68580" marT="0" marB="0" anchor="ctr"/>
                </a:tc>
                <a:tc>
                  <a:txBody>
                    <a:bodyPr/>
                    <a:lstStyle/>
                    <a:p>
                      <a:pPr algn="r">
                        <a:spcAft>
                          <a:spcPts val="0"/>
                        </a:spcAft>
                      </a:pPr>
                      <a:r>
                        <a:rPr lang="en-US" sz="1400" kern="0" dirty="0">
                          <a:effectLst/>
                          <a:latin typeface="Century" panose="02040604050505020304" pitchFamily="18" charset="0"/>
                        </a:rPr>
                        <a:t> 2.1</a:t>
                      </a:r>
                      <a:endParaRPr lang="en-US" altLang="ja-JP" sz="1400" kern="0" baseline="30000" dirty="0">
                        <a:effectLst/>
                        <a:latin typeface="Century" panose="02040604050505020304" pitchFamily="18" charset="0"/>
                      </a:endParaRPr>
                    </a:p>
                  </a:txBody>
                  <a:tcPr marL="68580" marR="68580" marT="0"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kern="0" dirty="0">
                          <a:effectLst/>
                          <a:latin typeface="Century" panose="02040604050505020304" pitchFamily="18" charset="0"/>
                        </a:rPr>
                        <a:t>1.2</a:t>
                      </a:r>
                      <a:endParaRPr lang="en-US" altLang="ja-JP" sz="1400" kern="0" baseline="30000" dirty="0">
                        <a:effectLst/>
                        <a:latin typeface="Century" panose="02040604050505020304" pitchFamily="18" charset="0"/>
                      </a:endParaRPr>
                    </a:p>
                  </a:txBody>
                  <a:tcPr marL="68580" marR="68580" marT="0" marB="0" anchor="ctr"/>
                </a:tc>
                <a:extLst>
                  <a:ext uri="{0D108BD9-81ED-4DB2-BD59-A6C34878D82A}">
                    <a16:rowId xmlns:a16="http://schemas.microsoft.com/office/drawing/2014/main" val="1471715723"/>
                  </a:ext>
                </a:extLst>
              </a:tr>
              <a:tr h="642287">
                <a:tc>
                  <a:txBody>
                    <a:bodyPr/>
                    <a:lstStyle/>
                    <a:p>
                      <a:pPr algn="just">
                        <a:spcAft>
                          <a:spcPts val="0"/>
                        </a:spcAft>
                      </a:pPr>
                      <a:r>
                        <a:rPr lang="en-US" sz="1400" kern="0" dirty="0">
                          <a:effectLst/>
                          <a:latin typeface="Century" panose="02040604050505020304" pitchFamily="18" charset="0"/>
                        </a:rPr>
                        <a:t>Superficie (km )</a:t>
                      </a:r>
                      <a:r>
                        <a:rPr lang="en-US" sz="1400" kern="0" baseline="30000" dirty="0">
                          <a:effectLst/>
                          <a:latin typeface="Century" panose="02040604050505020304" pitchFamily="18" charset="0"/>
                        </a:rPr>
                        <a:t>2</a:t>
                      </a:r>
                      <a:endParaRPr lang="ja-JP" sz="1400" kern="100" dirty="0">
                        <a:effectLst/>
                        <a:latin typeface="Century" panose="02040604050505020304" pitchFamily="18" charset="0"/>
                        <a:ea typeface="平成明朝"/>
                        <a:cs typeface="Times New Roman" panose="02020603050405020304" pitchFamily="18" charset="0"/>
                      </a:endParaRPr>
                    </a:p>
                  </a:txBody>
                  <a:tcPr marL="68580" marR="68580" marT="0" marB="0" anchor="ctr"/>
                </a:tc>
                <a:tc>
                  <a:txBody>
                    <a:bodyPr/>
                    <a:lstStyle/>
                    <a:p>
                      <a:pPr algn="r">
                        <a:spcAft>
                          <a:spcPts val="0"/>
                        </a:spcAft>
                      </a:pPr>
                      <a:r>
                        <a:rPr lang="en-US" sz="1400" kern="0" dirty="0">
                          <a:effectLst/>
                          <a:latin typeface="Century" panose="02040604050505020304" pitchFamily="18" charset="0"/>
                        </a:rPr>
                        <a:t>238,533</a:t>
                      </a:r>
                      <a:endParaRPr lang="en-US" altLang="ja-JP" sz="1400" kern="0" baseline="30000" dirty="0">
                        <a:effectLst/>
                        <a:latin typeface="Century" panose="02040604050505020304" pitchFamily="18" charset="0"/>
                      </a:endParaRPr>
                    </a:p>
                  </a:txBody>
                  <a:tcPr marL="68580" marR="68580" marT="0" marB="0" anchor="ctr"/>
                </a:tc>
                <a:tc>
                  <a:txBody>
                    <a:bodyPr/>
                    <a:lstStyle/>
                    <a:p>
                      <a:pPr algn="r">
                        <a:spcAft>
                          <a:spcPts val="0"/>
                        </a:spcAft>
                      </a:pPr>
                      <a:r>
                        <a:rPr lang="en-US" sz="1400" kern="0" dirty="0">
                          <a:effectLst/>
                          <a:latin typeface="Century" panose="02040604050505020304" pitchFamily="18" charset="0"/>
                        </a:rPr>
                        <a:t>68</a:t>
                      </a:r>
                      <a:endParaRPr lang="en-US" altLang="ja-JP" sz="1400" kern="0" baseline="30000" dirty="0">
                        <a:effectLst/>
                        <a:latin typeface="Century" panose="02040604050505020304" pitchFamily="18" charset="0"/>
                      </a:endParaRPr>
                    </a:p>
                  </a:txBody>
                  <a:tcPr marL="68580" marR="68580" marT="0" marB="0" anchor="ctr"/>
                </a:tc>
                <a:extLst>
                  <a:ext uri="{0D108BD9-81ED-4DB2-BD59-A6C34878D82A}">
                    <a16:rowId xmlns:a16="http://schemas.microsoft.com/office/drawing/2014/main" val="2792304734"/>
                  </a:ext>
                </a:extLst>
              </a:tr>
              <a:tr h="530857">
                <a:tc>
                  <a:txBody>
                    <a:bodyPr/>
                    <a:lstStyle/>
                    <a:p>
                      <a:pPr algn="just">
                        <a:spcAft>
                          <a:spcPts val="0"/>
                        </a:spcAft>
                      </a:pPr>
                      <a:r>
                        <a:rPr lang="en-US" sz="1400" kern="0" dirty="0">
                          <a:effectLst/>
                          <a:latin typeface="Century" panose="02040604050505020304" pitchFamily="18" charset="0"/>
                        </a:rPr>
                        <a:t>Densité de population (personnes/km )</a:t>
                      </a:r>
                      <a:r>
                        <a:rPr lang="en-US" sz="1400" kern="0" baseline="30000" dirty="0">
                          <a:effectLst/>
                          <a:latin typeface="Century" panose="02040604050505020304" pitchFamily="18" charset="0"/>
                        </a:rPr>
                        <a:t>2</a:t>
                      </a:r>
                      <a:endParaRPr lang="ja-JP" sz="1400" kern="100" dirty="0">
                        <a:effectLst/>
                        <a:latin typeface="Century" panose="02040604050505020304" pitchFamily="18" charset="0"/>
                        <a:ea typeface="平成明朝"/>
                        <a:cs typeface="Times New Roman" panose="02020603050405020304" pitchFamily="18" charset="0"/>
                      </a:endParaRPr>
                    </a:p>
                  </a:txBody>
                  <a:tcPr marL="68580" marR="68580" marT="0"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kern="0" dirty="0">
                          <a:effectLst/>
                          <a:latin typeface="Century" panose="02040604050505020304" pitchFamily="18" charset="0"/>
                        </a:rPr>
                        <a:t> 130</a:t>
                      </a:r>
                      <a:endParaRPr lang="en-US" altLang="ja-JP" sz="1400" kern="0" baseline="30000" dirty="0">
                        <a:effectLst/>
                        <a:latin typeface="Century" panose="02040604050505020304" pitchFamily="18" charset="0"/>
                      </a:endParaRPr>
                    </a:p>
                  </a:txBody>
                  <a:tcPr marL="68580" marR="68580" marT="0"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kern="0" dirty="0">
                          <a:effectLst/>
                          <a:latin typeface="Century" panose="02040604050505020304" pitchFamily="18" charset="0"/>
                        </a:rPr>
                        <a:t>6,543</a:t>
                      </a:r>
                      <a:endParaRPr lang="en-US" altLang="ja-JP" sz="1400" kern="0" baseline="30000" dirty="0">
                        <a:effectLst/>
                        <a:latin typeface="Century" panose="02040604050505020304" pitchFamily="18" charset="0"/>
                      </a:endParaRPr>
                    </a:p>
                  </a:txBody>
                  <a:tcPr marL="68580" marR="68580" marT="0" marB="0" anchor="ctr"/>
                </a:tc>
                <a:extLst>
                  <a:ext uri="{0D108BD9-81ED-4DB2-BD59-A6C34878D82A}">
                    <a16:rowId xmlns:a16="http://schemas.microsoft.com/office/drawing/2014/main" val="1045115119"/>
                  </a:ext>
                </a:extLst>
              </a:tr>
              <a:tr h="703943">
                <a:tc>
                  <a:txBody>
                    <a:bodyPr/>
                    <a:lstStyle/>
                    <a:p>
                      <a:pPr algn="just">
                        <a:spcAft>
                          <a:spcPts val="0"/>
                        </a:spcAft>
                      </a:pPr>
                      <a:r>
                        <a:rPr lang="en-US" sz="1400" kern="0" dirty="0">
                          <a:effectLst/>
                          <a:latin typeface="Century" panose="02040604050505020304" pitchFamily="18" charset="0"/>
                        </a:rPr>
                        <a:t>PIB par habitant (USD)</a:t>
                      </a:r>
                      <a:endParaRPr lang="ja-JP" sz="1400" kern="100" dirty="0">
                        <a:effectLst/>
                        <a:latin typeface="Century" panose="02040604050505020304" pitchFamily="18" charset="0"/>
                        <a:ea typeface="平成明朝"/>
                        <a:cs typeface="Times New Roman" panose="02020603050405020304" pitchFamily="18" charset="0"/>
                      </a:endParaRPr>
                    </a:p>
                  </a:txBody>
                  <a:tcPr marL="68580" marR="68580" marT="0" marB="0" anchor="ctr"/>
                </a:tc>
                <a:tc>
                  <a:txBody>
                    <a:bodyPr/>
                    <a:lstStyle/>
                    <a:p>
                      <a:pPr algn="r">
                        <a:spcAft>
                          <a:spcPts val="0"/>
                        </a:spcAft>
                      </a:pPr>
                      <a:r>
                        <a:rPr lang="en-US" sz="1400" kern="0" dirty="0">
                          <a:solidFill>
                            <a:schemeClr val="tx1"/>
                          </a:solidFill>
                          <a:effectLst/>
                          <a:latin typeface="Century" panose="02040604050505020304" pitchFamily="18" charset="0"/>
                        </a:rPr>
                        <a:t>2,363</a:t>
                      </a:r>
                      <a:endParaRPr lang="ja-JP" sz="1400" kern="100" dirty="0">
                        <a:solidFill>
                          <a:schemeClr val="tx1"/>
                        </a:solidFill>
                        <a:effectLst/>
                        <a:latin typeface="Century" panose="02040604050505020304" pitchFamily="18" charset="0"/>
                        <a:ea typeface="平成明朝"/>
                        <a:cs typeface="Times New Roman" panose="02020603050405020304" pitchFamily="18" charset="0"/>
                      </a:endParaRPr>
                    </a:p>
                  </a:txBody>
                  <a:tcPr marL="68580" marR="68580" marT="0" marB="0" anchor="ctr"/>
                </a:tc>
                <a:tc>
                  <a:txBody>
                    <a:bodyPr/>
                    <a:lstStyle/>
                    <a:p>
                      <a:pPr algn="r">
                        <a:spcAft>
                          <a:spcPts val="0"/>
                        </a:spcAft>
                      </a:pPr>
                      <a:r>
                        <a:rPr lang="en-US" sz="1400" kern="0" dirty="0">
                          <a:solidFill>
                            <a:schemeClr val="tx1"/>
                          </a:solidFill>
                          <a:effectLst/>
                          <a:latin typeface="Century" panose="02040604050505020304" pitchFamily="18" charset="0"/>
                        </a:rPr>
                        <a:t>2,363</a:t>
                      </a:r>
                      <a:endParaRPr lang="ja-JP" sz="1400" kern="100" dirty="0">
                        <a:solidFill>
                          <a:schemeClr val="tx1"/>
                        </a:solidFill>
                        <a:effectLst/>
                        <a:latin typeface="Century" panose="02040604050505020304" pitchFamily="18" charset="0"/>
                        <a:ea typeface="平成明朝"/>
                        <a:cs typeface="Times New Roman" panose="02020603050405020304" pitchFamily="18" charset="0"/>
                      </a:endParaRPr>
                    </a:p>
                  </a:txBody>
                  <a:tcPr marL="68580" marR="68580" marT="0" marB="0" anchor="ctr"/>
                </a:tc>
                <a:extLst>
                  <a:ext uri="{0D108BD9-81ED-4DB2-BD59-A6C34878D82A}">
                    <a16:rowId xmlns:a16="http://schemas.microsoft.com/office/drawing/2014/main" val="110374628"/>
                  </a:ext>
                </a:extLst>
              </a:tr>
            </a:tbl>
          </a:graphicData>
        </a:graphic>
      </p:graphicFrame>
    </p:spTree>
    <p:extLst>
      <p:ext uri="{BB962C8B-B14F-4D97-AF65-F5344CB8AC3E}">
        <p14:creationId xmlns:p14="http://schemas.microsoft.com/office/powerpoint/2010/main" val="3041743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SITUATION DE L'ASSAINISSEMENT EN A/R - KUMASI, </a:t>
            </a:r>
            <a:r>
              <a:rPr lang="en-US" sz="1300" dirty="0"/>
              <a:t>REF. 2023 RAPPORT DE L'UNICEF SUR L'ASSAINISSEMENT</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107977" y="2490789"/>
            <a:ext cx="5983985" cy="3444875"/>
          </a:xfrm>
        </p:spPr>
      </p:pic>
    </p:spTree>
    <p:extLst>
      <p:ext uri="{BB962C8B-B14F-4D97-AF65-F5344CB8AC3E}">
        <p14:creationId xmlns:p14="http://schemas.microsoft.com/office/powerpoint/2010/main" val="1817242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11399" y="814847"/>
            <a:ext cx="7325782" cy="4971693"/>
          </a:xfrm>
          <a:prstGeom prst="rect">
            <a:avLst/>
          </a:prstGeom>
        </p:spPr>
      </p:pic>
    </p:spTree>
    <p:extLst>
      <p:ext uri="{BB962C8B-B14F-4D97-AF65-F5344CB8AC3E}">
        <p14:creationId xmlns:p14="http://schemas.microsoft.com/office/powerpoint/2010/main" val="177253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2159784" y="1082593"/>
            <a:ext cx="8239125" cy="537436"/>
          </a:xfrm>
          <a:prstGeom prst="rect">
            <a:avLst/>
          </a:prstGeom>
          <a:noFill/>
          <a:ln>
            <a:noFill/>
          </a:ln>
        </p:spPr>
        <p:txBody>
          <a:bodyPr spcFirstLastPara="1" vert="horz" wrap="square" lIns="19050" tIns="19050" rIns="19050" bIns="19050" rtlCol="0" anchor="t" anchorCtr="0">
            <a:normAutofit/>
          </a:bodyPr>
          <a:lstStyle/>
          <a:p>
            <a:pPr>
              <a:buSzPts val="8500"/>
            </a:pPr>
            <a:r>
              <a:rPr lang="en-US" sz="3188" b="1" dirty="0">
                <a:solidFill>
                  <a:srgbClr val="000000"/>
                </a:solidFill>
                <a:latin typeface="Helvetica Neue"/>
                <a:ea typeface="Helvetica Neue"/>
                <a:cs typeface="Helvetica Neue"/>
                <a:sym typeface="Helvetica Neue"/>
              </a:rPr>
              <a:t>Le problème.</a:t>
            </a:r>
            <a:r>
              <a:rPr lang="mr-IN" sz="3188" b="1" dirty="0">
                <a:solidFill>
                  <a:srgbClr val="000000"/>
                </a:solidFill>
                <a:latin typeface="Helvetica Neue"/>
                <a:ea typeface="Helvetica Neue"/>
                <a:cs typeface="Helvetica Neue"/>
                <a:sym typeface="Helvetica Neue"/>
              </a:rPr>
              <a:t>..</a:t>
            </a:r>
            <a:endParaRPr dirty="0"/>
          </a:p>
        </p:txBody>
      </p:sp>
      <p:sp>
        <p:nvSpPr>
          <p:cNvPr id="110" name="Google Shape;110;p20"/>
          <p:cNvSpPr txBox="1">
            <a:spLocks noGrp="1"/>
          </p:cNvSpPr>
          <p:nvPr>
            <p:ph type="body" idx="2"/>
          </p:nvPr>
        </p:nvSpPr>
        <p:spPr>
          <a:xfrm>
            <a:off x="1976439" y="1858360"/>
            <a:ext cx="8239125" cy="3688084"/>
          </a:xfrm>
          <a:prstGeom prst="rect">
            <a:avLst/>
          </a:prstGeom>
          <a:noFill/>
          <a:ln>
            <a:noFill/>
          </a:ln>
        </p:spPr>
        <p:txBody>
          <a:bodyPr spcFirstLastPara="1" vert="horz" wrap="square" lIns="19050" tIns="19050" rIns="19050" bIns="19050" rtlCol="0" anchor="t" anchorCtr="0">
            <a:normAutofit/>
          </a:bodyPr>
          <a:lstStyle/>
          <a:p>
            <a:pPr marL="0" indent="0">
              <a:spcBef>
                <a:spcPts val="0"/>
              </a:spcBef>
              <a:buSzPts val="5904"/>
              <a:buNone/>
            </a:pPr>
            <a:endParaRPr/>
          </a:p>
          <a:p>
            <a:pPr marL="0" indent="0">
              <a:buSzPts val="5904"/>
              <a:buNone/>
            </a:pPr>
            <a:endParaRPr/>
          </a:p>
          <a:p>
            <a:pPr marL="0" indent="0">
              <a:buSzPts val="5904"/>
              <a:buNone/>
            </a:pPr>
            <a:endParaRPr/>
          </a:p>
          <a:p>
            <a:pPr marL="0" indent="0">
              <a:buSzPts val="5904"/>
              <a:buNone/>
            </a:pPr>
            <a:endParaRPr/>
          </a:p>
        </p:txBody>
      </p:sp>
      <p:grpSp>
        <p:nvGrpSpPr>
          <p:cNvPr id="111" name="Google Shape;111;p20"/>
          <p:cNvGrpSpPr/>
          <p:nvPr/>
        </p:nvGrpSpPr>
        <p:grpSpPr>
          <a:xfrm>
            <a:off x="2058441" y="1741759"/>
            <a:ext cx="7720313" cy="4364166"/>
            <a:chOff x="838200" y="797476"/>
            <a:chExt cx="10739997" cy="5936429"/>
          </a:xfrm>
        </p:grpSpPr>
        <p:sp>
          <p:nvSpPr>
            <p:cNvPr id="112" name="Google Shape;112;p20"/>
            <p:cNvSpPr txBox="1"/>
            <p:nvPr/>
          </p:nvSpPr>
          <p:spPr>
            <a:xfrm>
              <a:off x="938880" y="1864498"/>
              <a:ext cx="10515600" cy="4351338"/>
            </a:xfrm>
            <a:prstGeom prst="rect">
              <a:avLst/>
            </a:prstGeom>
            <a:noFill/>
            <a:ln>
              <a:noFill/>
            </a:ln>
          </p:spPr>
          <p:txBody>
            <a:bodyPr spcFirstLastPara="1" wrap="square" lIns="34284" tIns="17138" rIns="34284" bIns="17138" anchor="t" anchorCtr="0">
              <a:normAutofit/>
            </a:bodyPr>
            <a:lstStyle/>
            <a:p>
              <a:pPr marL="85725" indent="-19050" defTabSz="457200">
                <a:lnSpc>
                  <a:spcPct val="90000"/>
                </a:lnSpc>
                <a:buClr>
                  <a:prstClr val="black"/>
                </a:buClr>
                <a:buSzPts val="2800"/>
              </a:pPr>
              <a:endParaRPr sz="1050">
                <a:solidFill>
                  <a:prstClr val="black"/>
                </a:solidFill>
                <a:latin typeface="Open Sans SemiBold"/>
                <a:ea typeface="Open Sans SemiBold"/>
                <a:cs typeface="Open Sans SemiBold"/>
                <a:sym typeface="Open Sans SemiBold"/>
              </a:endParaRPr>
            </a:p>
            <a:p>
              <a:pPr marL="85725" indent="-19050" defTabSz="457200">
                <a:lnSpc>
                  <a:spcPct val="90000"/>
                </a:lnSpc>
                <a:spcBef>
                  <a:spcPts val="375"/>
                </a:spcBef>
                <a:buClr>
                  <a:prstClr val="black"/>
                </a:buClr>
                <a:buSzPts val="2800"/>
              </a:pPr>
              <a:endParaRPr sz="1050">
                <a:solidFill>
                  <a:prstClr val="black"/>
                </a:solidFill>
                <a:latin typeface="Open Sans SemiBold"/>
                <a:ea typeface="Open Sans SemiBold"/>
                <a:cs typeface="Open Sans SemiBold"/>
                <a:sym typeface="Open Sans SemiBold"/>
              </a:endParaRPr>
            </a:p>
          </p:txBody>
        </p:sp>
        <p:pic>
          <p:nvPicPr>
            <p:cNvPr id="113" name="Google Shape;113;p2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75089" y="3981073"/>
              <a:ext cx="3605897" cy="2178484"/>
            </a:xfrm>
            <a:prstGeom prst="rect">
              <a:avLst/>
            </a:prstGeom>
            <a:noFill/>
            <a:ln>
              <a:noFill/>
            </a:ln>
          </p:spPr>
        </p:pic>
        <p:pic>
          <p:nvPicPr>
            <p:cNvPr id="114" name="Google Shape;114;p20"/>
            <p:cNvPicPr preferRelativeResize="0"/>
            <p:nvPr/>
          </p:nvPicPr>
          <p:blipFill rotWithShape="1">
            <a:blip r:embed="rId4">
              <a:alphaModFix/>
            </a:blip>
            <a:srcRect/>
            <a:stretch/>
          </p:blipFill>
          <p:spPr>
            <a:xfrm>
              <a:off x="838200" y="1166808"/>
              <a:ext cx="3642786" cy="2444933"/>
            </a:xfrm>
            <a:prstGeom prst="rect">
              <a:avLst/>
            </a:prstGeom>
            <a:noFill/>
            <a:ln>
              <a:noFill/>
            </a:ln>
          </p:spPr>
        </p:pic>
        <p:pic>
          <p:nvPicPr>
            <p:cNvPr id="115" name="Google Shape;115;p20"/>
            <p:cNvPicPr preferRelativeResize="0"/>
            <p:nvPr/>
          </p:nvPicPr>
          <p:blipFill rotWithShape="1">
            <a:blip r:embed="rId5">
              <a:alphaModFix/>
            </a:blip>
            <a:srcRect/>
            <a:stretch/>
          </p:blipFill>
          <p:spPr>
            <a:xfrm>
              <a:off x="7961603" y="1193074"/>
              <a:ext cx="3593558" cy="2444933"/>
            </a:xfrm>
            <a:prstGeom prst="rect">
              <a:avLst/>
            </a:prstGeom>
            <a:noFill/>
            <a:ln>
              <a:noFill/>
            </a:ln>
          </p:spPr>
        </p:pic>
        <p:pic>
          <p:nvPicPr>
            <p:cNvPr id="116" name="Google Shape;116;p20"/>
            <p:cNvPicPr preferRelativeResize="0"/>
            <p:nvPr/>
          </p:nvPicPr>
          <p:blipFill rotWithShape="1">
            <a:blip r:embed="rId6">
              <a:alphaModFix/>
            </a:blip>
            <a:srcRect/>
            <a:stretch/>
          </p:blipFill>
          <p:spPr>
            <a:xfrm>
              <a:off x="4587497" y="1143911"/>
              <a:ext cx="3218367" cy="2500658"/>
            </a:xfrm>
            <a:prstGeom prst="rect">
              <a:avLst/>
            </a:prstGeom>
            <a:noFill/>
            <a:ln>
              <a:noFill/>
            </a:ln>
          </p:spPr>
        </p:pic>
        <p:sp>
          <p:nvSpPr>
            <p:cNvPr id="117" name="Google Shape;117;p20"/>
            <p:cNvSpPr txBox="1"/>
            <p:nvPr/>
          </p:nvSpPr>
          <p:spPr>
            <a:xfrm>
              <a:off x="1351967" y="846639"/>
              <a:ext cx="1828800" cy="282575"/>
            </a:xfrm>
            <a:prstGeom prst="rect">
              <a:avLst/>
            </a:prstGeom>
            <a:noFill/>
            <a:ln>
              <a:noFill/>
            </a:ln>
          </p:spPr>
          <p:txBody>
            <a:bodyPr spcFirstLastPara="1" wrap="square" lIns="34284" tIns="17138" rIns="34284" bIns="17138" anchor="t" anchorCtr="0">
              <a:spAutoFit/>
            </a:bodyPr>
            <a:lstStyle/>
            <a:p>
              <a:pPr defTabSz="457200">
                <a:buClr>
                  <a:srgbClr val="000000"/>
                </a:buClr>
                <a:buSzPts val="1800"/>
              </a:pPr>
              <a:r>
                <a:rPr lang="en-US" sz="1125">
                  <a:solidFill>
                    <a:srgbClr val="000000"/>
                  </a:solidFill>
                  <a:latin typeface="Calibri"/>
                  <a:ea typeface="Calibri"/>
                  <a:cs typeface="Calibri"/>
                  <a:sym typeface="Calibri"/>
                </a:rPr>
                <a:t>Latrines à fosse </a:t>
              </a:r>
              <a:endParaRPr sz="1125">
                <a:solidFill>
                  <a:srgbClr val="000000"/>
                </a:solidFill>
                <a:latin typeface="Calibri"/>
                <a:ea typeface="Calibri"/>
                <a:cs typeface="Calibri"/>
                <a:sym typeface="Calibri"/>
              </a:endParaRPr>
            </a:p>
          </p:txBody>
        </p:sp>
        <p:sp>
          <p:nvSpPr>
            <p:cNvPr id="118" name="Google Shape;118;p20"/>
            <p:cNvSpPr txBox="1"/>
            <p:nvPr/>
          </p:nvSpPr>
          <p:spPr>
            <a:xfrm flipH="1">
              <a:off x="4887751" y="797476"/>
              <a:ext cx="2591947" cy="282575"/>
            </a:xfrm>
            <a:prstGeom prst="rect">
              <a:avLst/>
            </a:prstGeom>
            <a:noFill/>
            <a:ln>
              <a:noFill/>
            </a:ln>
          </p:spPr>
          <p:txBody>
            <a:bodyPr spcFirstLastPara="1" wrap="square" lIns="34284" tIns="17138" rIns="34284" bIns="17138" anchor="t" anchorCtr="0">
              <a:spAutoFit/>
            </a:bodyPr>
            <a:lstStyle/>
            <a:p>
              <a:pPr defTabSz="457200">
                <a:buClr>
                  <a:srgbClr val="000000"/>
                </a:buClr>
                <a:buSzPts val="1800"/>
              </a:pPr>
              <a:r>
                <a:rPr lang="en-US" sz="1125" dirty="0">
                  <a:solidFill>
                    <a:srgbClr val="000000"/>
                  </a:solidFill>
                  <a:latin typeface="Calibri"/>
                  <a:ea typeface="Calibri"/>
                  <a:cs typeface="Calibri"/>
                  <a:sym typeface="Calibri"/>
                </a:rPr>
                <a:t>Latrines </a:t>
              </a:r>
              <a:r>
                <a:rPr lang="en-US" sz="1125" dirty="0">
                  <a:solidFill>
                    <a:prstClr val="black"/>
                  </a:solidFill>
                  <a:latin typeface="Calibri"/>
                  <a:ea typeface="Calibri"/>
                  <a:cs typeface="Calibri"/>
                  <a:sym typeface="Calibri"/>
                </a:rPr>
                <a:t>à fosse </a:t>
              </a:r>
              <a:r>
                <a:rPr lang="en-US" sz="1125" dirty="0">
                  <a:solidFill>
                    <a:srgbClr val="000000"/>
                  </a:solidFill>
                  <a:latin typeface="Calibri"/>
                  <a:ea typeface="Calibri"/>
                  <a:cs typeface="Calibri"/>
                  <a:sym typeface="Calibri"/>
                </a:rPr>
                <a:t>avec </a:t>
              </a:r>
              <a:r>
                <a:rPr lang="en-US" sz="1125" dirty="0" err="1">
                  <a:solidFill>
                    <a:srgbClr val="000000"/>
                  </a:solidFill>
                  <a:latin typeface="Calibri"/>
                  <a:ea typeface="Calibri"/>
                  <a:cs typeface="Calibri"/>
                  <a:sym typeface="Calibri"/>
                </a:rPr>
                <a:t>siège</a:t>
              </a:r>
              <a:r>
                <a:rPr lang="en-US" sz="1125" dirty="0">
                  <a:solidFill>
                    <a:srgbClr val="000000"/>
                  </a:solidFill>
                  <a:latin typeface="Calibri"/>
                  <a:ea typeface="Calibri"/>
                  <a:cs typeface="Calibri"/>
                  <a:sym typeface="Calibri"/>
                </a:rPr>
                <a:t>  </a:t>
              </a:r>
              <a:endParaRPr sz="1125" dirty="0">
                <a:solidFill>
                  <a:srgbClr val="000000"/>
                </a:solidFill>
                <a:latin typeface="Calibri"/>
                <a:ea typeface="Calibri"/>
                <a:cs typeface="Calibri"/>
                <a:sym typeface="Calibri"/>
              </a:endParaRPr>
            </a:p>
          </p:txBody>
        </p:sp>
        <p:sp>
          <p:nvSpPr>
            <p:cNvPr id="119" name="Google Shape;119;p20"/>
            <p:cNvSpPr txBox="1"/>
            <p:nvPr/>
          </p:nvSpPr>
          <p:spPr>
            <a:xfrm>
              <a:off x="8721501" y="846639"/>
              <a:ext cx="2327015" cy="282575"/>
            </a:xfrm>
            <a:prstGeom prst="rect">
              <a:avLst/>
            </a:prstGeom>
            <a:noFill/>
            <a:ln>
              <a:noFill/>
            </a:ln>
          </p:spPr>
          <p:txBody>
            <a:bodyPr spcFirstLastPara="1" wrap="square" lIns="34284" tIns="17138" rIns="34284" bIns="17138" anchor="t" anchorCtr="0">
              <a:spAutoFit/>
            </a:bodyPr>
            <a:lstStyle/>
            <a:p>
              <a:pPr defTabSz="457200">
                <a:buClr>
                  <a:srgbClr val="000000"/>
                </a:buClr>
                <a:buSzPts val="1800"/>
              </a:pPr>
              <a:r>
                <a:rPr lang="en-US" sz="1125" dirty="0">
                  <a:solidFill>
                    <a:srgbClr val="000000"/>
                  </a:solidFill>
                  <a:latin typeface="Calibri"/>
                  <a:ea typeface="Calibri"/>
                  <a:cs typeface="Calibri"/>
                  <a:sym typeface="Calibri"/>
                </a:rPr>
                <a:t>Toilettes volantes </a:t>
              </a:r>
              <a:endParaRPr sz="1125" dirty="0">
                <a:solidFill>
                  <a:srgbClr val="000000"/>
                </a:solidFill>
                <a:latin typeface="Calibri"/>
                <a:ea typeface="Calibri"/>
                <a:cs typeface="Calibri"/>
                <a:sym typeface="Calibri"/>
              </a:endParaRPr>
            </a:p>
          </p:txBody>
        </p:sp>
        <p:sp>
          <p:nvSpPr>
            <p:cNvPr id="120" name="Google Shape;120;p20"/>
            <p:cNvSpPr txBox="1"/>
            <p:nvPr/>
          </p:nvSpPr>
          <p:spPr>
            <a:xfrm>
              <a:off x="1052881" y="6215835"/>
              <a:ext cx="1314001" cy="518070"/>
            </a:xfrm>
            <a:prstGeom prst="rect">
              <a:avLst/>
            </a:prstGeom>
            <a:noFill/>
            <a:ln>
              <a:noFill/>
            </a:ln>
          </p:spPr>
          <p:txBody>
            <a:bodyPr spcFirstLastPara="1" wrap="square" lIns="34284" tIns="17138" rIns="34284" bIns="17138" anchor="t" anchorCtr="0">
              <a:spAutoFit/>
            </a:bodyPr>
            <a:lstStyle/>
            <a:p>
              <a:pPr defTabSz="457200">
                <a:buClr>
                  <a:srgbClr val="000000"/>
                </a:buClr>
                <a:buSzPts val="1800"/>
              </a:pPr>
              <a:r>
                <a:rPr lang="en-US" sz="1125">
                  <a:solidFill>
                    <a:srgbClr val="000000"/>
                  </a:solidFill>
                  <a:latin typeface="Calibri"/>
                  <a:ea typeface="Calibri"/>
                  <a:cs typeface="Calibri"/>
                  <a:sym typeface="Calibri"/>
                </a:rPr>
                <a:t>Toilettes publiques</a:t>
              </a:r>
              <a:endParaRPr sz="1125">
                <a:solidFill>
                  <a:srgbClr val="000000"/>
                </a:solidFill>
                <a:latin typeface="Calibri"/>
                <a:ea typeface="Calibri"/>
                <a:cs typeface="Calibri"/>
                <a:sym typeface="Calibri"/>
              </a:endParaRPr>
            </a:p>
          </p:txBody>
        </p:sp>
        <p:sp>
          <p:nvSpPr>
            <p:cNvPr id="121" name="Google Shape;121;p20"/>
            <p:cNvSpPr txBox="1"/>
            <p:nvPr/>
          </p:nvSpPr>
          <p:spPr>
            <a:xfrm>
              <a:off x="5054939" y="6238240"/>
              <a:ext cx="1935001" cy="282575"/>
            </a:xfrm>
            <a:prstGeom prst="rect">
              <a:avLst/>
            </a:prstGeom>
            <a:noFill/>
            <a:ln>
              <a:noFill/>
            </a:ln>
          </p:spPr>
          <p:txBody>
            <a:bodyPr spcFirstLastPara="1" wrap="square" lIns="34284" tIns="17138" rIns="34284" bIns="17138" anchor="t" anchorCtr="0">
              <a:spAutoFit/>
            </a:bodyPr>
            <a:lstStyle/>
            <a:p>
              <a:pPr defTabSz="457200">
                <a:buClr>
                  <a:srgbClr val="000000"/>
                </a:buClr>
                <a:buSzPts val="1800"/>
              </a:pPr>
              <a:r>
                <a:rPr lang="en-US" sz="1125">
                  <a:solidFill>
                    <a:srgbClr val="000000"/>
                  </a:solidFill>
                  <a:latin typeface="Calibri"/>
                  <a:ea typeface="Calibri"/>
                  <a:cs typeface="Calibri"/>
                  <a:sym typeface="Calibri"/>
                </a:rPr>
                <a:t>Défécation en plein air</a:t>
              </a:r>
              <a:endParaRPr sz="1125">
                <a:solidFill>
                  <a:srgbClr val="000000"/>
                </a:solidFill>
                <a:latin typeface="Calibri"/>
                <a:ea typeface="Calibri"/>
                <a:cs typeface="Calibri"/>
                <a:sym typeface="Calibri"/>
              </a:endParaRPr>
            </a:p>
          </p:txBody>
        </p:sp>
        <p:pic>
          <p:nvPicPr>
            <p:cNvPr id="122" name="Google Shape;122;p20"/>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690205" y="3981073"/>
              <a:ext cx="3271398" cy="2157373"/>
            </a:xfrm>
            <a:prstGeom prst="rect">
              <a:avLst/>
            </a:prstGeom>
            <a:noFill/>
            <a:ln>
              <a:noFill/>
            </a:ln>
          </p:spPr>
        </p:pic>
        <p:pic>
          <p:nvPicPr>
            <p:cNvPr id="123" name="Google Shape;123;p20"/>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8332754" y="3994601"/>
              <a:ext cx="3245443" cy="2130315"/>
            </a:xfrm>
            <a:prstGeom prst="rect">
              <a:avLst/>
            </a:prstGeom>
            <a:noFill/>
            <a:ln>
              <a:noFill/>
            </a:ln>
          </p:spPr>
        </p:pic>
        <p:sp>
          <p:nvSpPr>
            <p:cNvPr id="124" name="Google Shape;124;p20"/>
            <p:cNvSpPr txBox="1"/>
            <p:nvPr/>
          </p:nvSpPr>
          <p:spPr>
            <a:xfrm>
              <a:off x="8884260" y="6238240"/>
              <a:ext cx="1722900" cy="282575"/>
            </a:xfrm>
            <a:prstGeom prst="rect">
              <a:avLst/>
            </a:prstGeom>
            <a:noFill/>
            <a:ln>
              <a:noFill/>
            </a:ln>
          </p:spPr>
          <p:txBody>
            <a:bodyPr spcFirstLastPara="1" wrap="square" lIns="34284" tIns="17138" rIns="34284" bIns="17138" anchor="t" anchorCtr="0">
              <a:spAutoFit/>
            </a:bodyPr>
            <a:lstStyle/>
            <a:p>
              <a:pPr defTabSz="457200">
                <a:buClr>
                  <a:srgbClr val="000000"/>
                </a:buClr>
                <a:buSzPts val="1800"/>
              </a:pPr>
              <a:r>
                <a:rPr lang="en-US" sz="1125">
                  <a:solidFill>
                    <a:srgbClr val="000000"/>
                  </a:solidFill>
                  <a:latin typeface="Calibri"/>
                  <a:ea typeface="Calibri"/>
                  <a:cs typeface="Calibri"/>
                  <a:sym typeface="Calibri"/>
                </a:rPr>
                <a:t>Chasse d'eau</a:t>
              </a:r>
              <a:endParaRPr sz="1125">
                <a:solidFill>
                  <a:srgbClr val="000000"/>
                </a:solidFill>
                <a:latin typeface="Calibri"/>
                <a:ea typeface="Calibri"/>
                <a:cs typeface="Calibri"/>
                <a:sym typeface="Calibri"/>
              </a:endParaRPr>
            </a:p>
          </p:txBody>
        </p:sp>
      </p:grpSp>
      <p:pic>
        <p:nvPicPr>
          <p:cNvPr id="125" name="Google Shape;125;p20" descr="Picture 9"/>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9726963" y="5070640"/>
            <a:ext cx="941034" cy="941044"/>
          </a:xfrm>
          <a:prstGeom prst="rect">
            <a:avLst/>
          </a:prstGeom>
          <a:noFill/>
          <a:ln>
            <a:noFill/>
          </a:ln>
        </p:spPr>
      </p:pic>
    </p:spTree>
    <p:extLst>
      <p:ext uri="{BB962C8B-B14F-4D97-AF65-F5344CB8AC3E}">
        <p14:creationId xmlns:p14="http://schemas.microsoft.com/office/powerpoint/2010/main" val="1437062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34219"/>
            <a:ext cx="8686800" cy="838200"/>
          </a:xfrm>
        </p:spPr>
        <p:txBody>
          <a:bodyPr>
            <a:normAutofit fontScale="90000"/>
          </a:bodyPr>
          <a:lstStyle/>
          <a:p>
            <a:r>
              <a:rPr lang="en-US" sz="2800" dirty="0">
                <a:solidFill>
                  <a:srgbClr val="FF0000"/>
                </a:solidFill>
              </a:rPr>
              <a:t>L.I. 1961 : Fonction du département de la gestion des déchets.</a:t>
            </a:r>
          </a:p>
        </p:txBody>
      </p:sp>
      <p:sp>
        <p:nvSpPr>
          <p:cNvPr id="3" name="Content Placeholder 2"/>
          <p:cNvSpPr>
            <a:spLocks noGrp="1"/>
          </p:cNvSpPr>
          <p:nvPr>
            <p:ph idx="1"/>
          </p:nvPr>
        </p:nvSpPr>
        <p:spPr>
          <a:xfrm>
            <a:off x="1295400" y="1168401"/>
            <a:ext cx="9846733" cy="4961467"/>
          </a:xfrm>
        </p:spPr>
        <p:txBody>
          <a:bodyPr>
            <a:normAutofit fontScale="25000" lnSpcReduction="20000"/>
          </a:bodyPr>
          <a:lstStyle/>
          <a:p>
            <a:pPr marL="0" indent="0">
              <a:buNone/>
            </a:pPr>
            <a:r>
              <a:rPr lang="en-GB" sz="6400" b="1" dirty="0">
                <a:solidFill>
                  <a:srgbClr val="2C2CC6"/>
                </a:solidFill>
              </a:rPr>
              <a:t>Le département de gestion des déchets a été chargé de fournir des installations, des infrastructures, des services et des programmes pour une gestion efficace et efficiente des déchets afin d'améliorer l'hygiène du milieu, la protection de l'environnement et la promotion de la santé publique.</a:t>
            </a:r>
            <a:endParaRPr lang="en-US" sz="6400" b="1" dirty="0">
              <a:solidFill>
                <a:srgbClr val="2C2CC6"/>
              </a:solidFill>
            </a:endParaRPr>
          </a:p>
          <a:p>
            <a:pPr marL="0" indent="0">
              <a:buNone/>
            </a:pPr>
            <a:endParaRPr lang="en-GB" sz="3800" b="1" i="1" dirty="0">
              <a:latin typeface="Times New Roman" charset="0"/>
              <a:ea typeface="Times New Roman" charset="0"/>
              <a:cs typeface="Times New Roman" charset="0"/>
            </a:endParaRPr>
          </a:p>
          <a:p>
            <a:pPr marL="0" indent="0">
              <a:buNone/>
            </a:pPr>
            <a:endParaRPr lang="en-GB" sz="3800" b="1" i="1" dirty="0">
              <a:latin typeface="Times New Roman" charset="0"/>
              <a:ea typeface="Times New Roman" charset="0"/>
              <a:cs typeface="Times New Roman" charset="0"/>
            </a:endParaRPr>
          </a:p>
          <a:p>
            <a:pPr marL="0" indent="0">
              <a:buNone/>
            </a:pPr>
            <a:r>
              <a:rPr lang="en-GB" sz="6400" b="1" i="1" dirty="0">
                <a:latin typeface="Times New Roman" charset="0"/>
                <a:ea typeface="Times New Roman" charset="0"/>
                <a:cs typeface="Times New Roman" charset="0"/>
              </a:rPr>
              <a:t>Le département :</a:t>
            </a:r>
            <a:endParaRPr lang="en-US" sz="6400" b="1" i="1" dirty="0">
              <a:latin typeface="Times New Roman" charset="0"/>
              <a:ea typeface="Times New Roman" charset="0"/>
              <a:cs typeface="Times New Roman" charset="0"/>
            </a:endParaRPr>
          </a:p>
          <a:p>
            <a:pPr marL="0" indent="0">
              <a:buNone/>
            </a:pPr>
            <a:r>
              <a:rPr lang="en-GB" sz="6400" i="1" dirty="0">
                <a:latin typeface="Times New Roman" charset="0"/>
                <a:ea typeface="Times New Roman" charset="0"/>
                <a:cs typeface="Times New Roman" charset="0"/>
              </a:rPr>
              <a:t>(a) </a:t>
            </a:r>
            <a:r>
              <a:rPr lang="en-GB" sz="6400" dirty="0">
                <a:solidFill>
                  <a:srgbClr val="FF0000"/>
                </a:solidFill>
                <a:latin typeface="Times New Roman" charset="0"/>
                <a:ea typeface="Times New Roman" charset="0"/>
                <a:cs typeface="Times New Roman" charset="0"/>
              </a:rPr>
              <a:t>assurer l'entretien des toilettes et l'élimination des déchets humains collectés dans les installations sanitaires publiques et privées ;</a:t>
            </a:r>
            <a:endParaRPr lang="en-US" sz="6400" dirty="0">
              <a:solidFill>
                <a:srgbClr val="FF0000"/>
              </a:solidFill>
              <a:latin typeface="Times New Roman" charset="0"/>
              <a:ea typeface="Times New Roman" charset="0"/>
              <a:cs typeface="Times New Roman" charset="0"/>
            </a:endParaRPr>
          </a:p>
          <a:p>
            <a:pPr marL="0" indent="0">
              <a:buNone/>
            </a:pPr>
            <a:r>
              <a:rPr lang="en-GB" sz="6400" i="1" dirty="0">
                <a:latin typeface="Times New Roman" charset="0"/>
                <a:ea typeface="Times New Roman" charset="0"/>
                <a:cs typeface="Times New Roman" charset="0"/>
              </a:rPr>
              <a:t>(b) </a:t>
            </a:r>
            <a:r>
              <a:rPr lang="en-GB" sz="6400" dirty="0">
                <a:latin typeface="Times New Roman" charset="0"/>
                <a:ea typeface="Times New Roman" charset="0"/>
                <a:cs typeface="Times New Roman" charset="0"/>
              </a:rPr>
              <a:t>fournir un soutien technique aux assemblées de district pour l'exploitation et l'entretien des toilettes publiques gérées par le secteur privé</a:t>
            </a:r>
            <a:endParaRPr lang="en-US" sz="6400" dirty="0">
              <a:latin typeface="Times New Roman" charset="0"/>
              <a:ea typeface="Times New Roman" charset="0"/>
              <a:cs typeface="Times New Roman" charset="0"/>
            </a:endParaRPr>
          </a:p>
          <a:p>
            <a:pPr marL="0" indent="0">
              <a:buNone/>
            </a:pPr>
            <a:r>
              <a:rPr lang="en-GB" sz="6400" i="1" dirty="0">
                <a:latin typeface="Times New Roman" charset="0"/>
                <a:ea typeface="Times New Roman" charset="0"/>
                <a:cs typeface="Times New Roman" charset="0"/>
              </a:rPr>
              <a:t>(c) </a:t>
            </a:r>
            <a:r>
              <a:rPr lang="en-GB" sz="6400" dirty="0">
                <a:latin typeface="Times New Roman" charset="0"/>
                <a:ea typeface="Times New Roman" charset="0"/>
                <a:cs typeface="Times New Roman" charset="0"/>
              </a:rPr>
              <a:t>superviser et contrôler le fonctionnement des </a:t>
            </a:r>
            <a:r>
              <a:rPr lang="en-GB" sz="6400" dirty="0" err="1">
                <a:latin typeface="Times New Roman" charset="0"/>
                <a:ea typeface="Times New Roman" charset="0"/>
                <a:cs typeface="Times New Roman" charset="0"/>
              </a:rPr>
              <a:t>vidangeurs de </a:t>
            </a:r>
            <a:r>
              <a:rPr lang="en-GB" sz="6400" dirty="0">
                <a:latin typeface="Times New Roman" charset="0"/>
                <a:ea typeface="Times New Roman" charset="0"/>
                <a:cs typeface="Times New Roman" charset="0"/>
              </a:rPr>
              <a:t>fosses septiques et des équipements connexes ;</a:t>
            </a:r>
            <a:endParaRPr lang="en-US" sz="6400" dirty="0">
              <a:latin typeface="Times New Roman" charset="0"/>
              <a:ea typeface="Times New Roman" charset="0"/>
              <a:cs typeface="Times New Roman" charset="0"/>
            </a:endParaRPr>
          </a:p>
          <a:p>
            <a:pPr marL="0" indent="0">
              <a:buNone/>
            </a:pPr>
            <a:r>
              <a:rPr lang="en-GB" sz="6400" i="1" dirty="0">
                <a:latin typeface="Times New Roman" charset="0"/>
                <a:ea typeface="Times New Roman" charset="0"/>
                <a:cs typeface="Times New Roman" charset="0"/>
              </a:rPr>
              <a:t>(d) </a:t>
            </a:r>
            <a:r>
              <a:rPr lang="en-GB" sz="6400" dirty="0">
                <a:latin typeface="Times New Roman" charset="0"/>
                <a:ea typeface="Times New Roman" charset="0"/>
                <a:cs typeface="Times New Roman" charset="0"/>
              </a:rPr>
              <a:t>recevoir et assurer un traitement adéquat et une élimination efficace des déchets solides et liquides ;</a:t>
            </a:r>
            <a:endParaRPr lang="en-US" sz="6400" dirty="0">
              <a:latin typeface="Times New Roman" charset="0"/>
              <a:ea typeface="Times New Roman" charset="0"/>
              <a:cs typeface="Times New Roman" charset="0"/>
            </a:endParaRPr>
          </a:p>
          <a:p>
            <a:pPr marL="0" indent="0">
              <a:buNone/>
            </a:pPr>
            <a:r>
              <a:rPr lang="en-GB" sz="6400" i="1" dirty="0">
                <a:latin typeface="Times New Roman" charset="0"/>
                <a:ea typeface="Times New Roman" charset="0"/>
                <a:cs typeface="Times New Roman" charset="0"/>
              </a:rPr>
              <a:t>(e) </a:t>
            </a:r>
            <a:r>
              <a:rPr lang="en-GB" sz="6400" dirty="0">
                <a:latin typeface="Times New Roman" charset="0"/>
                <a:ea typeface="Times New Roman" charset="0"/>
                <a:cs typeface="Times New Roman" charset="0"/>
              </a:rPr>
              <a:t>traiter et éliminer les déchets solides et fournir du fumier de compostage ;</a:t>
            </a:r>
            <a:endParaRPr lang="en-US" sz="6400" dirty="0">
              <a:latin typeface="Times New Roman" charset="0"/>
              <a:ea typeface="Times New Roman" charset="0"/>
              <a:cs typeface="Times New Roman" charset="0"/>
            </a:endParaRPr>
          </a:p>
          <a:p>
            <a:pPr marL="0" indent="0">
              <a:buNone/>
            </a:pPr>
            <a:r>
              <a:rPr lang="en-GB" sz="6400" i="1" dirty="0">
                <a:latin typeface="Times New Roman" charset="0"/>
                <a:ea typeface="Times New Roman" charset="0"/>
                <a:cs typeface="Times New Roman" charset="0"/>
              </a:rPr>
              <a:t>(f) </a:t>
            </a:r>
            <a:r>
              <a:rPr lang="en-GB" sz="6400" dirty="0">
                <a:latin typeface="Times New Roman" charset="0"/>
                <a:ea typeface="Times New Roman" charset="0"/>
                <a:cs typeface="Times New Roman" charset="0"/>
              </a:rPr>
              <a:t>superviser le nettoyage des égouts, des rues, des marchés, des parkings et le désherbage des bords de route et des espaces ouverts ;</a:t>
            </a:r>
            <a:endParaRPr lang="en-US" sz="6400" dirty="0">
              <a:latin typeface="Times New Roman" charset="0"/>
              <a:ea typeface="Times New Roman" charset="0"/>
              <a:cs typeface="Times New Roman" charset="0"/>
            </a:endParaRPr>
          </a:p>
          <a:p>
            <a:pPr marL="0" indent="0">
              <a:buNone/>
            </a:pPr>
            <a:r>
              <a:rPr lang="en-GB" sz="6400" i="1" dirty="0">
                <a:latin typeface="Times New Roman" charset="0"/>
                <a:ea typeface="Times New Roman" charset="0"/>
                <a:cs typeface="Times New Roman" charset="0"/>
              </a:rPr>
              <a:t>(g) </a:t>
            </a:r>
            <a:r>
              <a:rPr lang="en-GB" sz="6400" dirty="0">
                <a:latin typeface="Times New Roman" charset="0"/>
                <a:ea typeface="Times New Roman" charset="0"/>
                <a:cs typeface="Times New Roman" charset="0"/>
              </a:rPr>
              <a:t>inspecter et entretenir les installations sanitaires de la métropole ; ou</a:t>
            </a:r>
            <a:endParaRPr lang="en-US" sz="6400" dirty="0">
              <a:latin typeface="Times New Roman" charset="0"/>
              <a:ea typeface="Times New Roman" charset="0"/>
              <a:cs typeface="Times New Roman" charset="0"/>
            </a:endParaRPr>
          </a:p>
          <a:p>
            <a:pPr marL="0" indent="0">
              <a:buNone/>
            </a:pPr>
            <a:r>
              <a:rPr lang="en-GB" sz="6400" i="1" dirty="0">
                <a:latin typeface="Times New Roman" charset="0"/>
                <a:ea typeface="Times New Roman" charset="0"/>
                <a:cs typeface="Times New Roman" charset="0"/>
              </a:rPr>
              <a:t>(h) </a:t>
            </a:r>
            <a:r>
              <a:rPr lang="en-GB" sz="6400" dirty="0">
                <a:latin typeface="Times New Roman" charset="0"/>
                <a:ea typeface="Times New Roman" charset="0"/>
                <a:cs typeface="Times New Roman" charset="0"/>
              </a:rPr>
              <a:t>conseiller l'Assemblée sur le recyclage et les autres utilisations des déchets.</a:t>
            </a:r>
            <a:endParaRPr lang="en-US" sz="6400" dirty="0">
              <a:latin typeface="Times New Roman" charset="0"/>
              <a:ea typeface="Times New Roman" charset="0"/>
              <a:cs typeface="Times New Roman" charset="0"/>
            </a:endParaRPr>
          </a:p>
          <a:p>
            <a:endParaRPr lang="en-US" dirty="0"/>
          </a:p>
        </p:txBody>
      </p:sp>
      <p:sp>
        <p:nvSpPr>
          <p:cNvPr id="4" name="Slide Number Placeholder 3"/>
          <p:cNvSpPr>
            <a:spLocks noGrp="1"/>
          </p:cNvSpPr>
          <p:nvPr>
            <p:ph type="sldNum" sz="quarter" idx="12"/>
          </p:nvPr>
        </p:nvSpPr>
        <p:spPr/>
        <p:txBody>
          <a:bodyPr/>
          <a:lstStyle/>
          <a:p>
            <a:pPr defTabSz="457200"/>
            <a:fld id="{633B91F5-71B8-4AF0-AC35-4CB20F61C851}" type="slidenum">
              <a:rPr lang="en-US">
                <a:solidFill>
                  <a:prstClr val="black"/>
                </a:solidFill>
                <a:latin typeface="Garamond" panose="02020404030301010803"/>
              </a:rPr>
              <a:pPr defTabSz="457200"/>
              <a:t>15</a:t>
            </a:fld>
            <a:endParaRPr lang="en-US">
              <a:solidFill>
                <a:prstClr val="black"/>
              </a:solidFill>
              <a:latin typeface="Garamond" panose="02020404030301010803"/>
            </a:endParaRPr>
          </a:p>
        </p:txBody>
      </p:sp>
    </p:spTree>
    <p:extLst>
      <p:ext uri="{BB962C8B-B14F-4D97-AF65-F5344CB8AC3E}">
        <p14:creationId xmlns:p14="http://schemas.microsoft.com/office/powerpoint/2010/main" val="1019487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latin typeface="Times New Roman" charset="0"/>
                <a:ea typeface="Times New Roman" charset="0"/>
                <a:cs typeface="Times New Roman" charset="0"/>
              </a:rPr>
              <a:t>INTERVENTIONS VISANT À ACCROÎTRE L'ACCÈS À DES INSTALLATIONS SANITAIRES AMÉLIORÉES</a:t>
            </a:r>
          </a:p>
        </p:txBody>
      </p:sp>
      <p:graphicFrame>
        <p:nvGraphicFramePr>
          <p:cNvPr id="4" name="Table 3"/>
          <p:cNvGraphicFramePr>
            <a:graphicFrameLocks noGrp="1"/>
          </p:cNvGraphicFramePr>
          <p:nvPr/>
        </p:nvGraphicFramePr>
        <p:xfrm>
          <a:off x="2700865" y="2513000"/>
          <a:ext cx="5812370" cy="1983242"/>
        </p:xfrm>
        <a:graphic>
          <a:graphicData uri="http://schemas.openxmlformats.org/drawingml/2006/table">
            <a:tbl>
              <a:tblPr firstRow="1" bandRow="1">
                <a:tableStyleId>{5C22544A-7EE6-4342-B048-85BDC9FD1C3A}</a:tableStyleId>
              </a:tblPr>
              <a:tblGrid>
                <a:gridCol w="1008402">
                  <a:extLst>
                    <a:ext uri="{9D8B030D-6E8A-4147-A177-3AD203B41FA5}">
                      <a16:colId xmlns:a16="http://schemas.microsoft.com/office/drawing/2014/main" val="20000"/>
                    </a:ext>
                  </a:extLst>
                </a:gridCol>
                <a:gridCol w="2328409">
                  <a:extLst>
                    <a:ext uri="{9D8B030D-6E8A-4147-A177-3AD203B41FA5}">
                      <a16:colId xmlns:a16="http://schemas.microsoft.com/office/drawing/2014/main" val="20001"/>
                    </a:ext>
                  </a:extLst>
                </a:gridCol>
                <a:gridCol w="2475559">
                  <a:extLst>
                    <a:ext uri="{9D8B030D-6E8A-4147-A177-3AD203B41FA5}">
                      <a16:colId xmlns:a16="http://schemas.microsoft.com/office/drawing/2014/main" val="20002"/>
                    </a:ext>
                  </a:extLst>
                </a:gridCol>
              </a:tblGrid>
              <a:tr h="755134">
                <a:tc>
                  <a:txBody>
                    <a:bodyPr/>
                    <a:lstStyle/>
                    <a:p>
                      <a:r>
                        <a:rPr lang="en-US" dirty="0"/>
                        <a:t>ANNÉE</a:t>
                      </a:r>
                    </a:p>
                  </a:txBody>
                  <a:tcPr/>
                </a:tc>
                <a:tc>
                  <a:txBody>
                    <a:bodyPr/>
                    <a:lstStyle/>
                    <a:p>
                      <a:r>
                        <a:rPr lang="en-US" dirty="0"/>
                        <a:t>TOILETTES PUBLIQUES (%AGE) </a:t>
                      </a:r>
                    </a:p>
                  </a:txBody>
                  <a:tcPr/>
                </a:tc>
                <a:tc>
                  <a:txBody>
                    <a:bodyPr/>
                    <a:lstStyle/>
                    <a:p>
                      <a:r>
                        <a:rPr lang="en-US" dirty="0"/>
                        <a:t>MÉNAGES SANS TOILETTES (%AGE)</a:t>
                      </a:r>
                    </a:p>
                  </a:txBody>
                  <a:tcPr/>
                </a:tc>
                <a:extLst>
                  <a:ext uri="{0D108BD9-81ED-4DB2-BD59-A6C34878D82A}">
                    <a16:rowId xmlns:a16="http://schemas.microsoft.com/office/drawing/2014/main" val="10000"/>
                  </a:ext>
                </a:extLst>
              </a:tr>
              <a:tr h="534421">
                <a:tc>
                  <a:txBody>
                    <a:bodyPr/>
                    <a:lstStyle/>
                    <a:p>
                      <a:r>
                        <a:rPr lang="en-US" dirty="0"/>
                        <a:t>2010</a:t>
                      </a:r>
                    </a:p>
                  </a:txBody>
                  <a:tcPr/>
                </a:tc>
                <a:tc>
                  <a:txBody>
                    <a:bodyPr/>
                    <a:lstStyle/>
                    <a:p>
                      <a:pPr algn="r"/>
                      <a:r>
                        <a:rPr lang="en-US" dirty="0"/>
                        <a:t>36.8</a:t>
                      </a:r>
                    </a:p>
                  </a:txBody>
                  <a:tcPr/>
                </a:tc>
                <a:tc>
                  <a:txBody>
                    <a:bodyPr/>
                    <a:lstStyle/>
                    <a:p>
                      <a:pPr algn="r"/>
                      <a:r>
                        <a:rPr lang="en-US" dirty="0"/>
                        <a:t>2.2</a:t>
                      </a:r>
                    </a:p>
                  </a:txBody>
                  <a:tcPr/>
                </a:tc>
                <a:extLst>
                  <a:ext uri="{0D108BD9-81ED-4DB2-BD59-A6C34878D82A}">
                    <a16:rowId xmlns:a16="http://schemas.microsoft.com/office/drawing/2014/main" val="10001"/>
                  </a:ext>
                </a:extLst>
              </a:tr>
              <a:tr h="534421">
                <a:tc>
                  <a:txBody>
                    <a:bodyPr/>
                    <a:lstStyle/>
                    <a:p>
                      <a:r>
                        <a:rPr lang="en-US" dirty="0"/>
                        <a:t>2021</a:t>
                      </a:r>
                    </a:p>
                  </a:txBody>
                  <a:tcPr/>
                </a:tc>
                <a:tc>
                  <a:txBody>
                    <a:bodyPr/>
                    <a:lstStyle/>
                    <a:p>
                      <a:pPr algn="r"/>
                      <a:r>
                        <a:rPr lang="en-US" dirty="0"/>
                        <a:t>28.1</a:t>
                      </a:r>
                    </a:p>
                  </a:txBody>
                  <a:tcPr/>
                </a:tc>
                <a:tc>
                  <a:txBody>
                    <a:bodyPr/>
                    <a:lstStyle/>
                    <a:p>
                      <a:pPr algn="r"/>
                      <a:r>
                        <a:rPr lang="en-US" dirty="0"/>
                        <a:t>1.1</a:t>
                      </a:r>
                    </a:p>
                  </a:txBody>
                  <a:tcPr/>
                </a:tc>
                <a:extLst>
                  <a:ext uri="{0D108BD9-81ED-4DB2-BD59-A6C34878D82A}">
                    <a16:rowId xmlns:a16="http://schemas.microsoft.com/office/drawing/2014/main" val="10002"/>
                  </a:ext>
                </a:extLst>
              </a:tr>
            </a:tbl>
          </a:graphicData>
        </a:graphic>
      </p:graphicFrame>
      <p:sp>
        <p:nvSpPr>
          <p:cNvPr id="5" name="TextBox 4"/>
          <p:cNvSpPr txBox="1"/>
          <p:nvPr/>
        </p:nvSpPr>
        <p:spPr>
          <a:xfrm>
            <a:off x="2700865" y="4630772"/>
            <a:ext cx="7120468" cy="1477328"/>
          </a:xfrm>
          <a:prstGeom prst="rect">
            <a:avLst/>
          </a:prstGeom>
          <a:noFill/>
        </p:spPr>
        <p:txBody>
          <a:bodyPr wrap="square" rtlCol="0">
            <a:spAutoFit/>
          </a:bodyPr>
          <a:lstStyle/>
          <a:p>
            <a:pPr marL="285750" indent="-285750" defTabSz="457200">
              <a:buFont typeface="Arial" charset="0"/>
              <a:buChar char="•"/>
            </a:pPr>
            <a:r>
              <a:rPr lang="en-US" dirty="0">
                <a:solidFill>
                  <a:prstClr val="black"/>
                </a:solidFill>
                <a:latin typeface="Times New Roman" charset="0"/>
                <a:ea typeface="Times New Roman" charset="0"/>
                <a:cs typeface="Times New Roman" charset="0"/>
              </a:rPr>
              <a:t>DISPOSITIONS INSTITUTIONNELLES </a:t>
            </a:r>
            <a:r>
              <a:rPr lang="mr-IN" dirty="0">
                <a:solidFill>
                  <a:prstClr val="black"/>
                </a:solidFill>
                <a:latin typeface="Times New Roman" charset="0"/>
                <a:ea typeface="Times New Roman" charset="0"/>
                <a:cs typeface="Times New Roman" charset="0"/>
              </a:rPr>
              <a:t>- </a:t>
            </a:r>
            <a:r>
              <a:rPr lang="en-US" dirty="0">
                <a:solidFill>
                  <a:prstClr val="black"/>
                </a:solidFill>
                <a:latin typeface="Times New Roman" charset="0"/>
                <a:ea typeface="Times New Roman" charset="0"/>
                <a:cs typeface="Times New Roman" charset="0"/>
              </a:rPr>
              <a:t>RÈGLEMENT DU KMA</a:t>
            </a:r>
          </a:p>
          <a:p>
            <a:pPr marL="285750" indent="-285750" defTabSz="457200">
              <a:buFont typeface="Arial" charset="0"/>
              <a:buChar char="•"/>
            </a:pPr>
            <a:r>
              <a:rPr lang="en-US" dirty="0">
                <a:solidFill>
                  <a:prstClr val="black"/>
                </a:solidFill>
                <a:latin typeface="Times New Roman" charset="0"/>
                <a:ea typeface="Times New Roman" charset="0"/>
                <a:cs typeface="Times New Roman" charset="0"/>
              </a:rPr>
              <a:t>PROJET DE L'AIRE MÉTROPOLITAINE DE KUMASI </a:t>
            </a:r>
          </a:p>
          <a:p>
            <a:pPr marL="285750" indent="-285750" defTabSz="457200">
              <a:buFont typeface="Arial" charset="0"/>
              <a:buChar char="•"/>
            </a:pPr>
            <a:r>
              <a:rPr lang="en-US" dirty="0">
                <a:solidFill>
                  <a:prstClr val="black"/>
                </a:solidFill>
                <a:latin typeface="Times New Roman" charset="0"/>
                <a:ea typeface="Times New Roman" charset="0"/>
                <a:cs typeface="Times New Roman" charset="0"/>
              </a:rPr>
              <a:t>DÉFI MONDIAL DES MAIRES</a:t>
            </a:r>
          </a:p>
          <a:p>
            <a:pPr marL="285750" indent="-285750" defTabSz="457200">
              <a:buFont typeface="Arial" charset="0"/>
              <a:buChar char="•"/>
            </a:pPr>
            <a:r>
              <a:rPr lang="en-US" dirty="0">
                <a:solidFill>
                  <a:prstClr val="black"/>
                </a:solidFill>
                <a:latin typeface="Times New Roman" charset="0"/>
                <a:ea typeface="Times New Roman" charset="0"/>
                <a:cs typeface="Times New Roman" charset="0"/>
              </a:rPr>
              <a:t>NETTOYER LES TOILETTES DE L'ÉQUIPE</a:t>
            </a:r>
          </a:p>
          <a:p>
            <a:pPr marL="285750" indent="-285750" defTabSz="457200">
              <a:buFont typeface="Arial" charset="0"/>
              <a:buChar char="•"/>
            </a:pPr>
            <a:endParaRPr lang="en-US" dirty="0">
              <a:solidFill>
                <a:prstClr val="black"/>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225140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PARTENARIAT AVEC CLEAN CTG</a:t>
            </a:r>
          </a:p>
        </p:txBody>
      </p:sp>
      <p:sp>
        <p:nvSpPr>
          <p:cNvPr id="4" name="TextBox 3"/>
          <p:cNvSpPr txBox="1"/>
          <p:nvPr/>
        </p:nvSpPr>
        <p:spPr>
          <a:xfrm>
            <a:off x="2158999" y="2658533"/>
            <a:ext cx="7526868" cy="2862322"/>
          </a:xfrm>
          <a:prstGeom prst="rect">
            <a:avLst/>
          </a:prstGeom>
          <a:noFill/>
        </p:spPr>
        <p:txBody>
          <a:bodyPr wrap="square" rtlCol="0">
            <a:spAutoFit/>
          </a:bodyPr>
          <a:lstStyle/>
          <a:p>
            <a:pPr marL="285750" indent="-285750" defTabSz="457200">
              <a:buFont typeface="Arial" charset="0"/>
              <a:buChar char="•"/>
            </a:pPr>
            <a:r>
              <a:rPr lang="en-US" dirty="0">
                <a:solidFill>
                  <a:prstClr val="black"/>
                </a:solidFill>
                <a:latin typeface="Garamond" panose="02020404030301010803"/>
              </a:rPr>
              <a:t>Water and Sanitation for the Urban Poor (WSUP), Unilever, </a:t>
            </a:r>
            <a:r>
              <a:rPr lang="en-US" dirty="0" err="1">
                <a:solidFill>
                  <a:prstClr val="black"/>
                </a:solidFill>
                <a:latin typeface="Garamond" panose="02020404030301010803"/>
              </a:rPr>
              <a:t>iDEO </a:t>
            </a:r>
            <a:r>
              <a:rPr lang="en-US" dirty="0">
                <a:solidFill>
                  <a:prstClr val="black"/>
                </a:solidFill>
                <a:latin typeface="Garamond" panose="02020404030301010803"/>
              </a:rPr>
              <a:t>Global et Kumasi Metropolitan Assembly ont conçu les toilettes CT au Royaume-Uni en 2010.</a:t>
            </a:r>
          </a:p>
          <a:p>
            <a:pPr marL="285750" indent="-285750" defTabSz="457200">
              <a:buFont typeface="Arial" charset="0"/>
              <a:buChar char="•"/>
            </a:pPr>
            <a:endParaRPr lang="en-US" dirty="0">
              <a:solidFill>
                <a:prstClr val="black"/>
              </a:solidFill>
              <a:latin typeface="Garamond" panose="02020404030301010803"/>
            </a:endParaRPr>
          </a:p>
          <a:p>
            <a:pPr marL="285750" indent="-285750" defTabSz="457200">
              <a:buFont typeface="Arial" charset="0"/>
              <a:buChar char="•"/>
            </a:pPr>
            <a:r>
              <a:rPr lang="en-US" dirty="0">
                <a:solidFill>
                  <a:prstClr val="black"/>
                </a:solidFill>
                <a:latin typeface="Garamond" panose="02020404030301010803"/>
              </a:rPr>
              <a:t>La CTG est née de la WSUP et d'Unilever.</a:t>
            </a:r>
          </a:p>
          <a:p>
            <a:pPr marL="285750" indent="-285750" defTabSz="457200">
              <a:buFont typeface="Arial" charset="0"/>
              <a:buChar char="•"/>
            </a:pPr>
            <a:endParaRPr lang="en-US" dirty="0">
              <a:solidFill>
                <a:prstClr val="black"/>
              </a:solidFill>
              <a:latin typeface="Garamond" panose="02020404030301010803"/>
            </a:endParaRPr>
          </a:p>
          <a:p>
            <a:pPr marL="285750" indent="-285750" defTabSz="457200">
              <a:buFont typeface="Arial" charset="0"/>
              <a:buChar char="•"/>
            </a:pPr>
            <a:r>
              <a:rPr lang="en-US" dirty="0">
                <a:solidFill>
                  <a:prstClr val="black"/>
                </a:solidFill>
                <a:latin typeface="Garamond" panose="02020404030301010803"/>
              </a:rPr>
              <a:t>Testé en 2011 dans la communauté d'Ashanti New Town (</a:t>
            </a:r>
            <a:r>
              <a:rPr lang="en-US" dirty="0" err="1">
                <a:solidFill>
                  <a:prstClr val="black"/>
                </a:solidFill>
                <a:latin typeface="Garamond" panose="02020404030301010803"/>
              </a:rPr>
              <a:t>Indigenious)</a:t>
            </a:r>
            <a:r>
              <a:rPr lang="en-US" dirty="0">
                <a:solidFill>
                  <a:prstClr val="black"/>
                </a:solidFill>
                <a:latin typeface="Garamond" panose="02020404030301010803"/>
              </a:rPr>
              <a:t>, qui était alors très dépendante des latrines à seau.</a:t>
            </a:r>
          </a:p>
          <a:p>
            <a:pPr marL="285750" indent="-285750" defTabSz="457200">
              <a:buFont typeface="Arial" charset="0"/>
              <a:buChar char="•"/>
            </a:pPr>
            <a:endParaRPr lang="en-US" dirty="0">
              <a:solidFill>
                <a:prstClr val="black"/>
              </a:solidFill>
              <a:latin typeface="Garamond" panose="02020404030301010803"/>
            </a:endParaRPr>
          </a:p>
          <a:p>
            <a:pPr marL="285750" indent="-285750" defTabSz="457200">
              <a:buFont typeface="Arial" charset="0"/>
              <a:buChar char="•"/>
            </a:pPr>
            <a:r>
              <a:rPr lang="en-US" dirty="0">
                <a:solidFill>
                  <a:prstClr val="black"/>
                </a:solidFill>
                <a:latin typeface="Garamond" panose="02020404030301010803"/>
              </a:rPr>
              <a:t>Enregistrée en tant qu'entreprise en 2012</a:t>
            </a:r>
          </a:p>
        </p:txBody>
      </p:sp>
    </p:spTree>
    <p:extLst>
      <p:ext uri="{BB962C8B-B14F-4D97-AF65-F5344CB8AC3E}">
        <p14:creationId xmlns:p14="http://schemas.microsoft.com/office/powerpoint/2010/main" val="1923627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01335" y="618066"/>
            <a:ext cx="7797799" cy="552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itle 1"/>
          <p:cNvSpPr>
            <a:spLocks noGrp="1" noChangeArrowheads="1"/>
          </p:cNvSpPr>
          <p:nvPr>
            <p:ph type="title"/>
          </p:nvPr>
        </p:nvSpPr>
        <p:spPr>
          <a:xfrm>
            <a:off x="2441576" y="7673"/>
            <a:ext cx="2079625" cy="471488"/>
          </a:xfrm>
        </p:spPr>
        <p:txBody>
          <a:bodyPr>
            <a:normAutofit fontScale="90000"/>
          </a:bodyPr>
          <a:lstStyle/>
          <a:p>
            <a:pPr algn="l" eaLnBrk="1" hangingPunct="1"/>
            <a:r>
              <a:rPr lang="en-GB" altLang="en-US" sz="2400">
                <a:solidFill>
                  <a:schemeClr val="bg1"/>
                </a:solidFill>
              </a:rPr>
              <a:t>CAS DE L'UTILISATEUR</a:t>
            </a:r>
          </a:p>
        </p:txBody>
      </p:sp>
      <p:sp>
        <p:nvSpPr>
          <p:cNvPr id="4" name="Rectangle 3"/>
          <p:cNvSpPr/>
          <p:nvPr/>
        </p:nvSpPr>
        <p:spPr>
          <a:xfrm>
            <a:off x="6536268" y="394592"/>
            <a:ext cx="2865436" cy="954107"/>
          </a:xfrm>
          <a:prstGeom prst="rect">
            <a:avLst/>
          </a:prstGeom>
          <a:solidFill>
            <a:schemeClr val="tx2">
              <a:lumMod val="75000"/>
              <a:lumOff val="25000"/>
            </a:schemeClr>
          </a:solidFill>
        </p:spPr>
        <p:txBody>
          <a:bodyPr wrap="square">
            <a:spAutoFit/>
          </a:bodyPr>
          <a:lstStyle/>
          <a:p>
            <a:pPr defTabSz="457200">
              <a:defRPr/>
            </a:pPr>
            <a:r>
              <a:rPr lang="en-US" sz="1400" dirty="0">
                <a:solidFill>
                  <a:prstClr val="white"/>
                </a:solidFill>
                <a:latin typeface="Kirvy" panose="00000503000000000000" pitchFamily="50" charset="0"/>
              </a:rPr>
              <a:t>Mme Alice </a:t>
            </a:r>
            <a:r>
              <a:rPr lang="en-US" sz="1400" dirty="0" err="1">
                <a:solidFill>
                  <a:prstClr val="white"/>
                </a:solidFill>
                <a:latin typeface="Kirvy" panose="00000503000000000000" pitchFamily="50" charset="0"/>
              </a:rPr>
              <a:t>Amiyele</a:t>
            </a:r>
            <a:r>
              <a:rPr lang="en-US" sz="1400" dirty="0">
                <a:solidFill>
                  <a:prstClr val="white"/>
                </a:solidFill>
                <a:latin typeface="Kirvy" panose="00000503000000000000" pitchFamily="50" charset="0"/>
              </a:rPr>
              <a:t>, mère célibataire de quatre (4) enfants et heureuse bénéficiaire de l'assainissement par conteneurs (CBS) à </a:t>
            </a:r>
            <a:r>
              <a:rPr lang="en-US" sz="1400" dirty="0" err="1">
                <a:solidFill>
                  <a:prstClr val="white"/>
                </a:solidFill>
                <a:latin typeface="Kirvy" panose="00000503000000000000" pitchFamily="50" charset="0"/>
              </a:rPr>
              <a:t>Moshie Zongo </a:t>
            </a:r>
            <a:r>
              <a:rPr lang="en-US" sz="1400" dirty="0">
                <a:solidFill>
                  <a:prstClr val="white"/>
                </a:solidFill>
                <a:latin typeface="Kirvy" panose="00000503000000000000" pitchFamily="50" charset="0"/>
              </a:rPr>
              <a:t>:</a:t>
            </a:r>
          </a:p>
        </p:txBody>
      </p:sp>
      <p:sp>
        <p:nvSpPr>
          <p:cNvPr id="15" name="Speech Bubble: Rectangle 14"/>
          <p:cNvSpPr>
            <a:spLocks noChangeArrowheads="1"/>
          </p:cNvSpPr>
          <p:nvPr/>
        </p:nvSpPr>
        <p:spPr bwMode="auto">
          <a:xfrm>
            <a:off x="5977469" y="1484747"/>
            <a:ext cx="3687233" cy="4525343"/>
          </a:xfrm>
          <a:prstGeom prst="wedgeRectCallout">
            <a:avLst>
              <a:gd name="adj1" fmla="val -75551"/>
              <a:gd name="adj2" fmla="val -37829"/>
            </a:avLst>
          </a:prstGeom>
          <a:solidFill>
            <a:srgbClr val="3F8DE2">
              <a:alpha val="50195"/>
            </a:srgbClr>
          </a:solidFill>
          <a:ln>
            <a:noFill/>
          </a:ln>
          <a:effectLst>
            <a:outerShdw blurRad="63500" dist="26940" dir="5400000" sx="100999" sy="100999" rotWithShape="0">
              <a:srgbClr val="000000">
                <a:alpha val="39998"/>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News Gothic MT" charset="0"/>
              </a:defRPr>
            </a:lvl1pPr>
            <a:lvl2pPr marL="742950" indent="-285750">
              <a:defRPr>
                <a:solidFill>
                  <a:schemeClr val="tx1"/>
                </a:solidFill>
                <a:latin typeface="News Gothic MT" charset="0"/>
              </a:defRPr>
            </a:lvl2pPr>
            <a:lvl3pPr marL="1143000" indent="-228600">
              <a:defRPr>
                <a:solidFill>
                  <a:schemeClr val="tx1"/>
                </a:solidFill>
                <a:latin typeface="News Gothic MT" charset="0"/>
              </a:defRPr>
            </a:lvl3pPr>
            <a:lvl4pPr marL="1600200" indent="-228600">
              <a:defRPr>
                <a:solidFill>
                  <a:schemeClr val="tx1"/>
                </a:solidFill>
                <a:latin typeface="News Gothic MT" charset="0"/>
              </a:defRPr>
            </a:lvl4pPr>
            <a:lvl5pPr marL="2057400" indent="-228600">
              <a:defRPr>
                <a:solidFill>
                  <a:schemeClr val="tx1"/>
                </a:solidFill>
                <a:latin typeface="News Gothic MT" charset="0"/>
              </a:defRPr>
            </a:lvl5pPr>
            <a:lvl6pPr marL="2514600" indent="-228600" defTabSz="457200" eaLnBrk="0" fontAlgn="base" hangingPunct="0">
              <a:spcBef>
                <a:spcPct val="0"/>
              </a:spcBef>
              <a:spcAft>
                <a:spcPct val="0"/>
              </a:spcAft>
              <a:defRPr>
                <a:solidFill>
                  <a:schemeClr val="tx1"/>
                </a:solidFill>
                <a:latin typeface="News Gothic MT" charset="0"/>
              </a:defRPr>
            </a:lvl6pPr>
            <a:lvl7pPr marL="2971800" indent="-228600" defTabSz="457200" eaLnBrk="0" fontAlgn="base" hangingPunct="0">
              <a:spcBef>
                <a:spcPct val="0"/>
              </a:spcBef>
              <a:spcAft>
                <a:spcPct val="0"/>
              </a:spcAft>
              <a:defRPr>
                <a:solidFill>
                  <a:schemeClr val="tx1"/>
                </a:solidFill>
                <a:latin typeface="News Gothic MT" charset="0"/>
              </a:defRPr>
            </a:lvl7pPr>
            <a:lvl8pPr marL="3429000" indent="-228600" defTabSz="457200" eaLnBrk="0" fontAlgn="base" hangingPunct="0">
              <a:spcBef>
                <a:spcPct val="0"/>
              </a:spcBef>
              <a:spcAft>
                <a:spcPct val="0"/>
              </a:spcAft>
              <a:defRPr>
                <a:solidFill>
                  <a:schemeClr val="tx1"/>
                </a:solidFill>
                <a:latin typeface="News Gothic MT" charset="0"/>
              </a:defRPr>
            </a:lvl8pPr>
            <a:lvl9pPr marL="3886200" indent="-228600" defTabSz="457200" eaLnBrk="0" fontAlgn="base" hangingPunct="0">
              <a:spcBef>
                <a:spcPct val="0"/>
              </a:spcBef>
              <a:spcAft>
                <a:spcPct val="0"/>
              </a:spcAft>
              <a:defRPr>
                <a:solidFill>
                  <a:schemeClr val="tx1"/>
                </a:solidFill>
                <a:latin typeface="News Gothic MT" charset="0"/>
              </a:defRPr>
            </a:lvl9pPr>
          </a:lstStyle>
          <a:p>
            <a:pPr algn="just" defTabSz="457200">
              <a:defRPr/>
            </a:pPr>
            <a:r>
              <a:rPr lang="en-US" altLang="x-none" sz="1400" dirty="0">
                <a:solidFill>
                  <a:prstClr val="white"/>
                </a:solidFill>
                <a:latin typeface="Kirvy" charset="0"/>
              </a:rPr>
              <a:t>"Je m'appelle Alice </a:t>
            </a:r>
            <a:r>
              <a:rPr lang="en-US" altLang="x-none" sz="1400" dirty="0" err="1">
                <a:solidFill>
                  <a:prstClr val="white"/>
                </a:solidFill>
                <a:latin typeface="Kirvy" charset="0"/>
              </a:rPr>
              <a:t>Amiyele</a:t>
            </a:r>
            <a:r>
              <a:rPr lang="en-US" altLang="x-none" sz="1400" dirty="0">
                <a:solidFill>
                  <a:prstClr val="white"/>
                </a:solidFill>
                <a:latin typeface="Kirvy" charset="0"/>
              </a:rPr>
              <a:t>. </a:t>
            </a:r>
          </a:p>
          <a:p>
            <a:pPr algn="just" defTabSz="457200">
              <a:defRPr/>
            </a:pPr>
            <a:endParaRPr lang="en-US" altLang="x-none" sz="1400" dirty="0">
              <a:solidFill>
                <a:prstClr val="white"/>
              </a:solidFill>
              <a:latin typeface="Kirvy" charset="0"/>
            </a:endParaRPr>
          </a:p>
          <a:p>
            <a:pPr algn="just" defTabSz="457200">
              <a:defRPr/>
            </a:pPr>
            <a:r>
              <a:rPr lang="en-US" altLang="x-none" sz="1400" dirty="0">
                <a:solidFill>
                  <a:prstClr val="white"/>
                </a:solidFill>
                <a:latin typeface="Kirvy" charset="0"/>
              </a:rPr>
              <a:t>"L'endroit où nous avions l'habitude d'aller à l'appel de la nature avant d'avoir le CBS était un défi pour les enfants et même pour moi parce que je ne pouvais pas m'accroupir à cause de mon problème de genou. Mais l'assainissement à base de conteneurs a été très utile et pratique". </a:t>
            </a:r>
          </a:p>
          <a:p>
            <a:pPr algn="just" defTabSz="457200">
              <a:defRPr/>
            </a:pPr>
            <a:endParaRPr lang="en-US" altLang="x-none" sz="1400" dirty="0">
              <a:solidFill>
                <a:prstClr val="white"/>
              </a:solidFill>
              <a:latin typeface="Kirvy" charset="0"/>
            </a:endParaRPr>
          </a:p>
          <a:p>
            <a:pPr algn="just" defTabSz="457200">
              <a:defRPr/>
            </a:pPr>
            <a:r>
              <a:rPr lang="en-US" altLang="x-none" sz="1400" dirty="0">
                <a:solidFill>
                  <a:prstClr val="white"/>
                </a:solidFill>
                <a:latin typeface="Kirvy" charset="0"/>
              </a:rPr>
              <a:t>"Auparavant, mon plus jeune enfant se salissait chaque fois qu'il se rendait dans les toilettes publiques, mais le CBS a été très utile car il ne se salit plus, ce qui lui donne un sentiment de dignité. </a:t>
            </a:r>
          </a:p>
          <a:p>
            <a:pPr algn="just" defTabSz="457200">
              <a:defRPr/>
            </a:pPr>
            <a:endParaRPr lang="en-US" altLang="x-none" sz="1400" dirty="0">
              <a:solidFill>
                <a:prstClr val="white"/>
              </a:solidFill>
              <a:latin typeface="Kirvy" charset="0"/>
            </a:endParaRPr>
          </a:p>
          <a:p>
            <a:pPr algn="just" defTabSz="457200">
              <a:defRPr/>
            </a:pPr>
            <a:r>
              <a:rPr lang="en-US" altLang="x-none" sz="1400" dirty="0">
                <a:solidFill>
                  <a:prstClr val="white"/>
                </a:solidFill>
                <a:latin typeface="Kirvy" charset="0"/>
              </a:rPr>
              <a:t>"Le coût (68 </a:t>
            </a:r>
            <a:r>
              <a:rPr lang="en-US" altLang="x-none" sz="1400" b="1" dirty="0">
                <a:solidFill>
                  <a:srgbClr val="FFFFFF"/>
                </a:solidFill>
                <a:latin typeface="Kirvy" charset="0"/>
              </a:rPr>
              <a:t>GH¢</a:t>
            </a:r>
            <a:r>
              <a:rPr lang="en-US" altLang="x-none" sz="1400" dirty="0">
                <a:solidFill>
                  <a:prstClr val="white"/>
                </a:solidFill>
                <a:latin typeface="Kirvy" charset="0"/>
              </a:rPr>
              <a:t>) du service CBS par mois est bien moins élevé que le coût d'utilisation des toilettes publiques (</a:t>
            </a:r>
            <a:r>
              <a:rPr lang="en-US" altLang="x-none" sz="1400" b="1" dirty="0">
                <a:solidFill>
                  <a:srgbClr val="FFFFFF"/>
                </a:solidFill>
                <a:latin typeface="Kirvy" charset="0"/>
              </a:rPr>
              <a:t>1 GH¢</a:t>
            </a:r>
            <a:r>
              <a:rPr lang="en-US" altLang="x-none" sz="1400" dirty="0">
                <a:solidFill>
                  <a:prstClr val="white"/>
                </a:solidFill>
                <a:latin typeface="Kirvy" charset="0"/>
              </a:rPr>
              <a:t>) pour une famille de cinq personnes par jour (150</a:t>
            </a:r>
            <a:r>
              <a:rPr lang="en-US" altLang="x-none" sz="1400" b="1" dirty="0">
                <a:solidFill>
                  <a:srgbClr val="FFFFFF"/>
                </a:solidFill>
                <a:latin typeface="Kirvy" charset="0"/>
              </a:rPr>
              <a:t> GH¢ </a:t>
            </a:r>
            <a:r>
              <a:rPr lang="en-US" altLang="x-none" sz="1400" dirty="0">
                <a:solidFill>
                  <a:prstClr val="white"/>
                </a:solidFill>
                <a:latin typeface="Kirvy" charset="0"/>
              </a:rPr>
              <a:t>par mois)".</a:t>
            </a:r>
            <a:endParaRPr lang="en-US" altLang="x-none" sz="1400" dirty="0">
              <a:solidFill>
                <a:srgbClr val="FFFFFF"/>
              </a:solidFill>
            </a:endParaRPr>
          </a:p>
        </p:txBody>
      </p:sp>
    </p:spTree>
    <p:extLst>
      <p:ext uri="{BB962C8B-B14F-4D97-AF65-F5344CB8AC3E}">
        <p14:creationId xmlns:p14="http://schemas.microsoft.com/office/powerpoint/2010/main" val="1274383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EXTRAIT DE L'ACCORD KMA &amp; CTG</a:t>
            </a:r>
          </a:p>
        </p:txBody>
      </p:sp>
      <p:graphicFrame>
        <p:nvGraphicFramePr>
          <p:cNvPr id="3" name="Table 2"/>
          <p:cNvGraphicFramePr>
            <a:graphicFrameLocks noGrp="1"/>
          </p:cNvGraphicFramePr>
          <p:nvPr/>
        </p:nvGraphicFramePr>
        <p:xfrm>
          <a:off x="2844800" y="2997200"/>
          <a:ext cx="6096000" cy="202184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r>
                        <a:rPr lang="en-US" dirty="0"/>
                        <a:t>KMA</a:t>
                      </a:r>
                    </a:p>
                  </a:txBody>
                  <a:tcPr/>
                </a:tc>
                <a:tc>
                  <a:txBody>
                    <a:bodyPr/>
                    <a:lstStyle/>
                    <a:p>
                      <a:r>
                        <a:rPr lang="en-US" dirty="0"/>
                        <a:t>CTG</a:t>
                      </a:r>
                    </a:p>
                  </a:txBody>
                  <a:tcPr/>
                </a:tc>
                <a:extLst>
                  <a:ext uri="{0D108BD9-81ED-4DB2-BD59-A6C34878D82A}">
                    <a16:rowId xmlns:a16="http://schemas.microsoft.com/office/drawing/2014/main" val="10000"/>
                  </a:ext>
                </a:extLst>
              </a:tr>
              <a:tr h="370840">
                <a:tc>
                  <a:txBody>
                    <a:bodyPr/>
                    <a:lstStyle/>
                    <a:p>
                      <a:r>
                        <a:rPr lang="en-US" dirty="0"/>
                        <a:t>SITE DE TRAITEMENT</a:t>
                      </a:r>
                    </a:p>
                  </a:txBody>
                  <a:tcPr/>
                </a:tc>
                <a:tc>
                  <a:txBody>
                    <a:bodyPr/>
                    <a:lstStyle/>
                    <a:p>
                      <a:r>
                        <a:rPr lang="en-US" baseline="0" dirty="0"/>
                        <a:t>RECHERCHE </a:t>
                      </a:r>
                      <a:r>
                        <a:rPr lang="en-US" dirty="0"/>
                        <a:t>CONTINUE </a:t>
                      </a:r>
                    </a:p>
                  </a:txBody>
                  <a:tcPr/>
                </a:tc>
                <a:extLst>
                  <a:ext uri="{0D108BD9-81ED-4DB2-BD59-A6C34878D82A}">
                    <a16:rowId xmlns:a16="http://schemas.microsoft.com/office/drawing/2014/main" val="10001"/>
                  </a:ext>
                </a:extLst>
              </a:tr>
              <a:tr h="370840">
                <a:tc>
                  <a:txBody>
                    <a:bodyPr/>
                    <a:lstStyle/>
                    <a:p>
                      <a:r>
                        <a:rPr lang="en-US" dirty="0"/>
                        <a:t>SITE DE TRANSFERT</a:t>
                      </a:r>
                    </a:p>
                  </a:txBody>
                  <a:tcPr/>
                </a:tc>
                <a:tc>
                  <a:txBody>
                    <a:bodyPr/>
                    <a:lstStyle/>
                    <a:p>
                      <a:r>
                        <a:rPr lang="en-US" dirty="0"/>
                        <a:t>ASSURER UNE MANIPULATION SÛRE</a:t>
                      </a:r>
                    </a:p>
                  </a:txBody>
                  <a:tcPr/>
                </a:tc>
                <a:extLst>
                  <a:ext uri="{0D108BD9-81ED-4DB2-BD59-A6C34878D82A}">
                    <a16:rowId xmlns:a16="http://schemas.microsoft.com/office/drawing/2014/main" val="10002"/>
                  </a:ext>
                </a:extLst>
              </a:tr>
              <a:tr h="370840">
                <a:tc>
                  <a:txBody>
                    <a:bodyPr/>
                    <a:lstStyle/>
                    <a:p>
                      <a:r>
                        <a:rPr lang="en-US" dirty="0"/>
                        <a:t>AUTORISATION D'EXERCER</a:t>
                      </a:r>
                    </a:p>
                  </a:txBody>
                  <a:tcPr/>
                </a:tc>
                <a:tc>
                  <a:txBody>
                    <a:bodyPr/>
                    <a:lstStyle/>
                    <a:p>
                      <a:r>
                        <a:rPr lang="en-US" dirty="0"/>
                        <a:t>RECOUVREMENT DES COÛTS</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749759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oster of a webinar&#10;&#10;Description automatically generated">
            <a:extLst>
              <a:ext uri="{FF2B5EF4-FFF2-40B4-BE49-F238E27FC236}">
                <a16:creationId xmlns:a16="http://schemas.microsoft.com/office/drawing/2014/main" id="{088BD718-9F8D-A2DF-974E-46B3F494EE1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extfeld 1">
            <a:extLst>
              <a:ext uri="{FF2B5EF4-FFF2-40B4-BE49-F238E27FC236}">
                <a16:creationId xmlns:a16="http://schemas.microsoft.com/office/drawing/2014/main" id="{B3C8DB21-832B-D317-C002-2631FDE34884}"/>
              </a:ext>
            </a:extLst>
          </p:cNvPr>
          <p:cNvSpPr txBox="1"/>
          <p:nvPr/>
        </p:nvSpPr>
        <p:spPr>
          <a:xfrm>
            <a:off x="244539" y="187509"/>
            <a:ext cx="7020000" cy="923330"/>
          </a:xfrm>
          <a:prstGeom prst="rect">
            <a:avLst/>
          </a:prstGeom>
          <a:solidFill>
            <a:srgbClr val="159FDB"/>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0" b="1" i="0" u="none" strike="noStrike" kern="1200" cap="none" spc="0" normalizeH="0" baseline="0" noProof="0" dirty="0" err="1">
                <a:ln>
                  <a:noFill/>
                </a:ln>
                <a:solidFill>
                  <a:prstClr val="white"/>
                </a:solidFill>
                <a:effectLst/>
                <a:uLnTx/>
                <a:uFillTx/>
                <a:latin typeface="Calibri" panose="020F0502020204030204"/>
                <a:ea typeface="+mn-ea"/>
                <a:cs typeface="+mn-cs"/>
              </a:rPr>
              <a:t>Règles</a:t>
            </a:r>
            <a:r>
              <a:rPr kumimoji="0" lang="de-DE" sz="6000" b="1" i="0" u="none" strike="noStrike" kern="1200" cap="none" spc="0" normalizeH="0" baseline="0" noProof="0" dirty="0">
                <a:ln>
                  <a:noFill/>
                </a:ln>
                <a:solidFill>
                  <a:prstClr val="white"/>
                </a:solidFill>
                <a:effectLst/>
                <a:uLnTx/>
                <a:uFillTx/>
                <a:latin typeface="Calibri" panose="020F0502020204030204"/>
                <a:ea typeface="+mn-ea"/>
                <a:cs typeface="+mn-cs"/>
              </a:rPr>
              <a:t> de </a:t>
            </a:r>
            <a:r>
              <a:rPr kumimoji="0" lang="de-DE" sz="6000" b="1" i="0" u="none" strike="noStrike" kern="1200" cap="none" spc="0" normalizeH="0" baseline="0" noProof="0" dirty="0" err="1">
                <a:ln>
                  <a:noFill/>
                </a:ln>
                <a:solidFill>
                  <a:prstClr val="white"/>
                </a:solidFill>
                <a:effectLst/>
                <a:uLnTx/>
                <a:uFillTx/>
                <a:latin typeface="Calibri" panose="020F0502020204030204"/>
                <a:ea typeface="+mn-ea"/>
                <a:cs typeface="+mn-cs"/>
              </a:rPr>
              <a:t>courtoisie</a:t>
            </a:r>
            <a:endParaRPr kumimoji="0" lang="de-DE" sz="6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feld 6">
            <a:extLst>
              <a:ext uri="{FF2B5EF4-FFF2-40B4-BE49-F238E27FC236}">
                <a16:creationId xmlns:a16="http://schemas.microsoft.com/office/drawing/2014/main" id="{52FA3E0A-6A6B-3329-8BFA-9D62009F22E9}"/>
              </a:ext>
            </a:extLst>
          </p:cNvPr>
          <p:cNvSpPr txBox="1"/>
          <p:nvPr/>
        </p:nvSpPr>
        <p:spPr>
          <a:xfrm>
            <a:off x="4160880" y="1339367"/>
            <a:ext cx="2880000" cy="396000"/>
          </a:xfrm>
          <a:prstGeom prst="rect">
            <a:avLst/>
          </a:prstGeom>
          <a:solidFill>
            <a:srgbClr val="159FDB"/>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feld 3">
            <a:extLst>
              <a:ext uri="{FF2B5EF4-FFF2-40B4-BE49-F238E27FC236}">
                <a16:creationId xmlns:a16="http://schemas.microsoft.com/office/drawing/2014/main" id="{4C4D0BA8-B3C7-7159-B38C-6F574B5EC5E2}"/>
              </a:ext>
            </a:extLst>
          </p:cNvPr>
          <p:cNvSpPr txBox="1"/>
          <p:nvPr/>
        </p:nvSpPr>
        <p:spPr>
          <a:xfrm>
            <a:off x="205554" y="1050205"/>
            <a:ext cx="6556752" cy="923330"/>
          </a:xfrm>
          <a:prstGeom prst="rect">
            <a:avLst/>
          </a:prstGeom>
          <a:solidFill>
            <a:srgbClr val="159FDB"/>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6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0181A01-1DA1-D6AA-4BDA-19C2DCB3779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4539" y="2698630"/>
            <a:ext cx="4397443" cy="983114"/>
          </a:xfrm>
          <a:prstGeom prst="rect">
            <a:avLst/>
          </a:prstGeom>
        </p:spPr>
      </p:pic>
      <p:sp>
        <p:nvSpPr>
          <p:cNvPr id="11" name="Textfeld 3">
            <a:extLst>
              <a:ext uri="{FF2B5EF4-FFF2-40B4-BE49-F238E27FC236}">
                <a16:creationId xmlns:a16="http://schemas.microsoft.com/office/drawing/2014/main" id="{65670B1A-395F-A298-F38F-90269C294D87}"/>
              </a:ext>
            </a:extLst>
          </p:cNvPr>
          <p:cNvSpPr txBox="1"/>
          <p:nvPr/>
        </p:nvSpPr>
        <p:spPr>
          <a:xfrm>
            <a:off x="244539" y="1858042"/>
            <a:ext cx="4885400" cy="923330"/>
          </a:xfrm>
          <a:prstGeom prst="rect">
            <a:avLst/>
          </a:prstGeom>
          <a:solidFill>
            <a:srgbClr val="159FDB"/>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6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Audio 4">
            <a:hlinkClick r:id="" action="ppaction://media"/>
            <a:extLst>
              <a:ext uri="{FF2B5EF4-FFF2-40B4-BE49-F238E27FC236}">
                <a16:creationId xmlns:a16="http://schemas.microsoft.com/office/drawing/2014/main" id="{335B64EE-2CDE-4A07-BA4A-8D4E203F15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
        <p:nvSpPr>
          <p:cNvPr id="6" name="TextBox 5">
            <a:extLst>
              <a:ext uri="{FF2B5EF4-FFF2-40B4-BE49-F238E27FC236}">
                <a16:creationId xmlns:a16="http://schemas.microsoft.com/office/drawing/2014/main" id="{F307E7EC-5688-8C2E-08F9-342B961B143B}"/>
              </a:ext>
            </a:extLst>
          </p:cNvPr>
          <p:cNvSpPr txBox="1"/>
          <p:nvPr/>
        </p:nvSpPr>
        <p:spPr>
          <a:xfrm>
            <a:off x="259881" y="2781702"/>
            <a:ext cx="4109988" cy="769441"/>
          </a:xfrm>
          <a:prstGeom prst="rect">
            <a:avLst/>
          </a:prstGeom>
          <a:solidFill>
            <a:srgbClr val="159FDB"/>
          </a:solidFill>
        </p:spPr>
        <p:txBody>
          <a:bodyPr wrap="square" rtlCol="0">
            <a:spAutoFit/>
          </a:bodyPr>
          <a:lstStyle/>
          <a:p>
            <a:r>
              <a:rPr lang="de-DE" sz="4400" b="1" dirty="0"/>
              <a:t>WEBINAR #03</a:t>
            </a:r>
            <a:endParaRPr lang="en-GB" sz="4400" b="1" dirty="0"/>
          </a:p>
        </p:txBody>
      </p:sp>
      <p:sp>
        <p:nvSpPr>
          <p:cNvPr id="8" name="Rectangle 7">
            <a:extLst>
              <a:ext uri="{FF2B5EF4-FFF2-40B4-BE49-F238E27FC236}">
                <a16:creationId xmlns:a16="http://schemas.microsoft.com/office/drawing/2014/main" id="{8A7E2B90-911F-40E9-181B-FD1715447C78}"/>
              </a:ext>
            </a:extLst>
          </p:cNvPr>
          <p:cNvSpPr/>
          <p:nvPr/>
        </p:nvSpPr>
        <p:spPr>
          <a:xfrm>
            <a:off x="462013" y="3551143"/>
            <a:ext cx="3667225" cy="1790878"/>
          </a:xfrm>
          <a:prstGeom prst="rect">
            <a:avLst/>
          </a:prstGeom>
          <a:solidFill>
            <a:srgbClr val="159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green and yellow logo&#10;&#10;Description automatically generated">
            <a:extLst>
              <a:ext uri="{FF2B5EF4-FFF2-40B4-BE49-F238E27FC236}">
                <a16:creationId xmlns:a16="http://schemas.microsoft.com/office/drawing/2014/main" id="{00BB8C19-CB1A-5783-421B-AE9D61A7F9E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1382" y="3579439"/>
            <a:ext cx="1183906" cy="1696621"/>
          </a:xfrm>
          <a:prstGeom prst="rect">
            <a:avLst/>
          </a:prstGeom>
        </p:spPr>
      </p:pic>
      <p:pic>
        <p:nvPicPr>
          <p:cNvPr id="12" name="Picture 2" descr="Mombasa Water Supply &amp; Sanitation Co.Ltd (@Mowassco) / X">
            <a:extLst>
              <a:ext uri="{FF2B5EF4-FFF2-40B4-BE49-F238E27FC236}">
                <a16:creationId xmlns:a16="http://schemas.microsoft.com/office/drawing/2014/main" id="{5BA3EBCE-37B3-5205-6465-7D89C2272047}"/>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759468" y="3795429"/>
            <a:ext cx="1468655" cy="14686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KIWASCO - Kisumu Water and Sanitation Company Limited">
            <a:extLst>
              <a:ext uri="{FF2B5EF4-FFF2-40B4-BE49-F238E27FC236}">
                <a16:creationId xmlns:a16="http://schemas.microsoft.com/office/drawing/2014/main" id="{0D982D89-BA5D-5B3E-E992-7F690B69FA7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523013" y="3306857"/>
            <a:ext cx="967172" cy="1959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322704"/>
      </p:ext>
    </p:extLst>
  </p:cSld>
  <p:clrMapOvr>
    <a:masterClrMapping/>
  </p:clrMapOvr>
  <mc:AlternateContent xmlns:mc="http://schemas.openxmlformats.org/markup-compatibility/2006" xmlns:p14="http://schemas.microsoft.com/office/powerpoint/2010/main">
    <mc:Choice Requires="p14">
      <p:transition spd="slow" p14:dur="2000" advTm="13291"/>
    </mc:Choice>
    <mc:Fallback xmlns="">
      <p:transition spd="slow" advTm="13291"/>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sz="4000" dirty="0"/>
              <a:t>MERCI</a:t>
            </a:r>
          </a:p>
        </p:txBody>
      </p:sp>
    </p:spTree>
    <p:extLst>
      <p:ext uri="{BB962C8B-B14F-4D97-AF65-F5344CB8AC3E}">
        <p14:creationId xmlns:p14="http://schemas.microsoft.com/office/powerpoint/2010/main" val="1658121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42" descr="Picture 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135227" y="6"/>
            <a:ext cx="1056790" cy="1056800"/>
          </a:xfrm>
          <a:prstGeom prst="rect">
            <a:avLst/>
          </a:prstGeom>
          <a:noFill/>
          <a:ln>
            <a:noFill/>
          </a:ln>
        </p:spPr>
      </p:pic>
      <p:sp>
        <p:nvSpPr>
          <p:cNvPr id="194" name="Google Shape;194;p42"/>
          <p:cNvSpPr txBox="1"/>
          <p:nvPr/>
        </p:nvSpPr>
        <p:spPr>
          <a:xfrm>
            <a:off x="178500" y="2485400"/>
            <a:ext cx="11709150" cy="1193550"/>
          </a:xfrm>
          <a:prstGeom prst="rect">
            <a:avLst/>
          </a:prstGeom>
          <a:noFill/>
          <a:ln>
            <a:noFill/>
          </a:ln>
        </p:spPr>
        <p:txBody>
          <a:bodyPr spcFirstLastPara="1" wrap="square" lIns="121900" tIns="60938" rIns="121900" bIns="60938" anchor="b" anchorCtr="0">
            <a:normAutofit/>
          </a:bodyPr>
          <a:lstStyle/>
          <a:p>
            <a:pPr defTabSz="457200">
              <a:lnSpc>
                <a:spcPct val="70000"/>
              </a:lnSpc>
              <a:buClr>
                <a:srgbClr val="000000"/>
              </a:buClr>
              <a:buSzPts val="2700"/>
            </a:pPr>
            <a:r>
              <a:rPr lang="nl-NL" sz="4850" kern="0">
                <a:solidFill>
                  <a:srgbClr val="2E75B5"/>
                </a:solidFill>
                <a:latin typeface="Calibri"/>
                <a:ea typeface="Calibri"/>
                <a:cs typeface="Calibri"/>
                <a:sym typeface="Calibri"/>
              </a:rPr>
              <a:t>Webinaire sur l'assainissement urbain - </a:t>
            </a:r>
            <a:r>
              <a:rPr lang="nl-NL" sz="4800" kern="0">
                <a:solidFill>
                  <a:srgbClr val="2E75B5"/>
                </a:solidFill>
                <a:latin typeface="Calibri"/>
                <a:ea typeface="Calibri"/>
                <a:cs typeface="Calibri"/>
                <a:sym typeface="Calibri"/>
              </a:rPr>
              <a:t>CBS</a:t>
            </a:r>
            <a:endParaRPr sz="4800" kern="0">
              <a:solidFill>
                <a:srgbClr val="2E75B5"/>
              </a:solidFill>
              <a:latin typeface="Calibri"/>
              <a:ea typeface="Calibri"/>
              <a:cs typeface="Calibri"/>
              <a:sym typeface="Calibri"/>
            </a:endParaRPr>
          </a:p>
        </p:txBody>
      </p:sp>
      <p:cxnSp>
        <p:nvCxnSpPr>
          <p:cNvPr id="195" name="Google Shape;195;p42"/>
          <p:cNvCxnSpPr/>
          <p:nvPr/>
        </p:nvCxnSpPr>
        <p:spPr>
          <a:xfrm>
            <a:off x="286400" y="3849768"/>
            <a:ext cx="11619150" cy="21600"/>
          </a:xfrm>
          <a:prstGeom prst="straightConnector1">
            <a:avLst/>
          </a:prstGeom>
          <a:noFill/>
          <a:ln w="28575" cap="flat" cmpd="sng">
            <a:solidFill>
              <a:srgbClr val="0070C0"/>
            </a:solidFill>
            <a:prstDash val="solid"/>
            <a:miter lim="800000"/>
            <a:headEnd type="none" w="sm" len="sm"/>
            <a:tailEnd type="none" w="sm" len="sm"/>
          </a:ln>
        </p:spPr>
      </p:cxnSp>
      <p:sp>
        <p:nvSpPr>
          <p:cNvPr id="196" name="Google Shape;196;p42"/>
          <p:cNvSpPr txBox="1"/>
          <p:nvPr/>
        </p:nvSpPr>
        <p:spPr>
          <a:xfrm>
            <a:off x="286399" y="6081336"/>
            <a:ext cx="2692350" cy="633150"/>
          </a:xfrm>
          <a:prstGeom prst="rect">
            <a:avLst/>
          </a:prstGeom>
          <a:noFill/>
          <a:ln>
            <a:noFill/>
          </a:ln>
        </p:spPr>
        <p:txBody>
          <a:bodyPr spcFirstLastPara="1" wrap="square" lIns="121900" tIns="60938" rIns="121900" bIns="60938" anchor="t" anchorCtr="0">
            <a:normAutofit/>
          </a:bodyPr>
          <a:lstStyle/>
          <a:p>
            <a:pPr defTabSz="457200">
              <a:lnSpc>
                <a:spcPct val="90000"/>
              </a:lnSpc>
              <a:buClr>
                <a:srgbClr val="000000"/>
              </a:buClr>
            </a:pPr>
            <a:r>
              <a:rPr lang="nl-NL" sz="2100" kern="0">
                <a:solidFill>
                  <a:srgbClr val="2E75B5"/>
                </a:solidFill>
                <a:latin typeface="Calibri"/>
                <a:ea typeface="Calibri"/>
                <a:cs typeface="Calibri"/>
                <a:sym typeface="Calibri"/>
              </a:rPr>
              <a:t>novembre 2023</a:t>
            </a:r>
            <a:endParaRPr sz="2100" kern="0">
              <a:solidFill>
                <a:srgbClr val="2E75B5"/>
              </a:solidFill>
              <a:latin typeface="Calibri"/>
              <a:ea typeface="Calibri"/>
              <a:cs typeface="Calibri"/>
              <a:sym typeface="Calibri"/>
            </a:endParaRPr>
          </a:p>
        </p:txBody>
      </p:sp>
      <p:sp>
        <p:nvSpPr>
          <p:cNvPr id="197" name="Google Shape;197;p42"/>
          <p:cNvSpPr txBox="1"/>
          <p:nvPr/>
        </p:nvSpPr>
        <p:spPr>
          <a:xfrm>
            <a:off x="286400" y="5550338"/>
            <a:ext cx="3688650" cy="530874"/>
          </a:xfrm>
          <a:prstGeom prst="rect">
            <a:avLst/>
          </a:prstGeom>
          <a:noFill/>
          <a:ln>
            <a:noFill/>
          </a:ln>
        </p:spPr>
        <p:txBody>
          <a:bodyPr spcFirstLastPara="1" wrap="square" lIns="121900" tIns="121900" rIns="121900" bIns="121900" anchor="t" anchorCtr="0">
            <a:spAutoFit/>
          </a:bodyPr>
          <a:lstStyle/>
          <a:p>
            <a:pPr defTabSz="457200">
              <a:buClr>
                <a:srgbClr val="000000"/>
              </a:buClr>
            </a:pPr>
            <a:r>
              <a:rPr lang="nl-NL" sz="1850" kern="0">
                <a:solidFill>
                  <a:srgbClr val="2E75B5"/>
                </a:solidFill>
                <a:latin typeface="Arial"/>
                <a:cs typeface="Arial"/>
                <a:sym typeface="Arial"/>
              </a:rPr>
              <a:t>Présenté par : Abigail Aruna</a:t>
            </a:r>
            <a:endParaRPr sz="1850" kern="0">
              <a:solidFill>
                <a:srgbClr val="2E75B5"/>
              </a:solidFill>
              <a:latin typeface="Arial"/>
              <a:cs typeface="Arial"/>
              <a:sym typeface="Arial"/>
            </a:endParaRPr>
          </a:p>
        </p:txBody>
      </p:sp>
      <p:pic>
        <p:nvPicPr>
          <p:cNvPr id="198" name="Google Shape;198;p42"/>
          <p:cNvPicPr preferRelativeResize="0"/>
          <p:nvPr/>
        </p:nvPicPr>
        <p:blipFill rotWithShape="1">
          <a:blip r:embed="rId4">
            <a:alphaModFix/>
          </a:blip>
          <a:srcRect/>
          <a:stretch/>
        </p:blipFill>
        <p:spPr>
          <a:xfrm>
            <a:off x="5206563" y="3976513"/>
            <a:ext cx="2230350" cy="26017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43"/>
          <p:cNvSpPr txBox="1">
            <a:spLocks noGrp="1"/>
          </p:cNvSpPr>
          <p:nvPr>
            <p:ph type="title"/>
          </p:nvPr>
        </p:nvSpPr>
        <p:spPr>
          <a:xfrm>
            <a:off x="652127" y="-6"/>
            <a:ext cx="7506300" cy="856200"/>
          </a:xfrm>
          <a:prstGeom prst="rect">
            <a:avLst/>
          </a:prstGeom>
          <a:noFill/>
          <a:ln>
            <a:noFill/>
          </a:ln>
        </p:spPr>
        <p:txBody>
          <a:bodyPr spcFirstLastPara="1" wrap="square" lIns="91425" tIns="45700" rIns="91425" bIns="45700" anchor="t" anchorCtr="0">
            <a:normAutofit/>
          </a:bodyPr>
          <a:lstStyle/>
          <a:p>
            <a:pPr>
              <a:buSzPts val="6400"/>
            </a:pPr>
            <a:r>
              <a:rPr lang="nl-NL" sz="4000">
                <a:solidFill>
                  <a:srgbClr val="0070C0"/>
                </a:solidFill>
                <a:latin typeface="Calibri"/>
                <a:ea typeface="Calibri"/>
                <a:cs typeface="Calibri"/>
                <a:sym typeface="Calibri"/>
              </a:rPr>
              <a:t>L'histoire de la Clean Team</a:t>
            </a:r>
            <a:endParaRPr sz="4000">
              <a:solidFill>
                <a:srgbClr val="0070C0"/>
              </a:solidFill>
              <a:latin typeface="Calibri"/>
              <a:ea typeface="Calibri"/>
              <a:cs typeface="Calibri"/>
              <a:sym typeface="Calibri"/>
            </a:endParaRPr>
          </a:p>
        </p:txBody>
      </p:sp>
      <p:pic>
        <p:nvPicPr>
          <p:cNvPr id="205" name="Google Shape;205;p4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253863" y="6004397"/>
            <a:ext cx="639270" cy="836853"/>
          </a:xfrm>
          <a:prstGeom prst="rect">
            <a:avLst/>
          </a:prstGeom>
          <a:noFill/>
          <a:ln>
            <a:noFill/>
          </a:ln>
        </p:spPr>
      </p:pic>
      <p:grpSp>
        <p:nvGrpSpPr>
          <p:cNvPr id="206" name="Google Shape;206;p43"/>
          <p:cNvGrpSpPr/>
          <p:nvPr/>
        </p:nvGrpSpPr>
        <p:grpSpPr>
          <a:xfrm>
            <a:off x="7515204" y="714350"/>
            <a:ext cx="4646869" cy="5909404"/>
            <a:chOff x="87775" y="109348"/>
            <a:chExt cx="1610923" cy="2170620"/>
          </a:xfrm>
        </p:grpSpPr>
        <p:pic>
          <p:nvPicPr>
            <p:cNvPr id="207" name="Google Shape;207;p43" descr="Picture 2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7775" y="109348"/>
              <a:ext cx="1610923" cy="2170620"/>
            </a:xfrm>
            <a:prstGeom prst="rect">
              <a:avLst/>
            </a:prstGeom>
            <a:noFill/>
            <a:ln>
              <a:noFill/>
            </a:ln>
          </p:spPr>
        </p:pic>
        <p:sp>
          <p:nvSpPr>
            <p:cNvPr id="208" name="Google Shape;208;p43"/>
            <p:cNvSpPr/>
            <p:nvPr/>
          </p:nvSpPr>
          <p:spPr>
            <a:xfrm>
              <a:off x="733089" y="1386607"/>
              <a:ext cx="612300" cy="269100"/>
            </a:xfrm>
            <a:prstGeom prst="rect">
              <a:avLst/>
            </a:prstGeom>
            <a:solidFill>
              <a:srgbClr val="CDDFFB"/>
            </a:solidFill>
            <a:ln>
              <a:noFill/>
            </a:ln>
          </p:spPr>
          <p:txBody>
            <a:bodyPr spcFirstLastPara="1" wrap="square" lIns="45700" tIns="45700" rIns="45700" bIns="45700" anchor="t" anchorCtr="0">
              <a:noAutofit/>
            </a:bodyPr>
            <a:lstStyle/>
            <a:p>
              <a:pPr defTabSz="457200">
                <a:buClr>
                  <a:srgbClr val="000000"/>
                </a:buClr>
                <a:buSzPts val="2400"/>
              </a:pPr>
              <a:r>
                <a:rPr lang="nl-NL" sz="1200" kern="0">
                  <a:solidFill>
                    <a:srgbClr val="368099"/>
                  </a:solidFill>
                  <a:latin typeface="Arial"/>
                  <a:ea typeface="Arial"/>
                  <a:cs typeface="Arial"/>
                  <a:sym typeface="Arial"/>
                </a:rPr>
                <a:t>Kumasi</a:t>
              </a:r>
              <a:endParaRPr sz="1400" kern="0">
                <a:solidFill>
                  <a:srgbClr val="000000"/>
                </a:solidFill>
                <a:latin typeface="Arial"/>
                <a:ea typeface="Arial"/>
                <a:cs typeface="Arial"/>
                <a:sym typeface="Arial"/>
              </a:endParaRPr>
            </a:p>
          </p:txBody>
        </p:sp>
        <p:sp>
          <p:nvSpPr>
            <p:cNvPr id="209" name="Google Shape;209;p43"/>
            <p:cNvSpPr/>
            <p:nvPr/>
          </p:nvSpPr>
          <p:spPr>
            <a:xfrm flipH="1">
              <a:off x="663719" y="1517411"/>
              <a:ext cx="106800" cy="106800"/>
            </a:xfrm>
            <a:prstGeom prst="ellipse">
              <a:avLst/>
            </a:prstGeom>
            <a:solidFill>
              <a:srgbClr val="368099"/>
            </a:solidFill>
            <a:ln>
              <a:noFill/>
            </a:ln>
          </p:spPr>
          <p:txBody>
            <a:bodyPr spcFirstLastPara="1" wrap="square" lIns="45700" tIns="45700" rIns="45700" bIns="45700" anchor="t" anchorCtr="0">
              <a:noAutofit/>
            </a:bodyPr>
            <a:lstStyle/>
            <a:p>
              <a:pPr defTabSz="457200">
                <a:buClr>
                  <a:srgbClr val="000000"/>
                </a:buClr>
                <a:buSzPts val="3600"/>
              </a:pPr>
              <a:endParaRPr kern="0">
                <a:solidFill>
                  <a:srgbClr val="000000"/>
                </a:solidFill>
                <a:latin typeface="Trebuchet MS"/>
                <a:ea typeface="Trebuchet MS"/>
                <a:cs typeface="Trebuchet MS"/>
                <a:sym typeface="Trebuchet MS"/>
              </a:endParaRPr>
            </a:p>
          </p:txBody>
        </p:sp>
      </p:grpSp>
      <p:sp>
        <p:nvSpPr>
          <p:cNvPr id="210" name="Google Shape;210;p43"/>
          <p:cNvSpPr txBox="1"/>
          <p:nvPr/>
        </p:nvSpPr>
        <p:spPr>
          <a:xfrm>
            <a:off x="605117" y="884733"/>
            <a:ext cx="6859637" cy="6109351"/>
          </a:xfrm>
          <a:prstGeom prst="rect">
            <a:avLst/>
          </a:prstGeom>
          <a:noFill/>
          <a:ln>
            <a:noFill/>
          </a:ln>
        </p:spPr>
        <p:txBody>
          <a:bodyPr spcFirstLastPara="1" wrap="square" lIns="45713" tIns="45713" rIns="45713" bIns="45713" anchor="t" anchorCtr="0">
            <a:spAutoFit/>
          </a:bodyPr>
          <a:lstStyle/>
          <a:p>
            <a:pPr marL="228600" indent="-231775" defTabSz="457200">
              <a:buClr>
                <a:srgbClr val="28324A"/>
              </a:buClr>
              <a:buSzPts val="3700"/>
              <a:buFont typeface="Calibri"/>
              <a:buChar char="★"/>
            </a:pPr>
            <a:r>
              <a:rPr lang="nl-NL" sz="1850" b="1" kern="0" dirty="0">
                <a:solidFill>
                  <a:srgbClr val="28324A"/>
                </a:solidFill>
                <a:latin typeface="Calibri"/>
                <a:ea typeface="Calibri"/>
                <a:cs typeface="Calibri"/>
                <a:sym typeface="Calibri"/>
              </a:rPr>
              <a:t>Clean Team Ghana </a:t>
            </a:r>
            <a:r>
              <a:rPr lang="nl-NL" sz="1850" kern="0" dirty="0">
                <a:solidFill>
                  <a:srgbClr val="28324A"/>
                </a:solidFill>
                <a:latin typeface="Calibri"/>
                <a:ea typeface="Calibri"/>
                <a:cs typeface="Calibri"/>
                <a:sym typeface="Calibri"/>
              </a:rPr>
              <a:t>est un pionnier dans le secteur émergent de l'assainissement en conteneurs - une alternative de plus en plus viable aux solutions d'assainissement axées sur les actifs comme les latrines à fosse et les égouts. </a:t>
            </a:r>
            <a:endParaRPr sz="750" kern="0" dirty="0">
              <a:solidFill>
                <a:srgbClr val="000000"/>
              </a:solidFill>
              <a:latin typeface="Arial"/>
              <a:cs typeface="Arial"/>
              <a:sym typeface="Arial"/>
            </a:endParaRPr>
          </a:p>
          <a:p>
            <a:pPr marL="228600" indent="-231775" defTabSz="457200">
              <a:buClr>
                <a:srgbClr val="28324A"/>
              </a:buClr>
              <a:buSzPts val="3700"/>
              <a:buFont typeface="Calibri"/>
              <a:buChar char="★"/>
            </a:pPr>
            <a:r>
              <a:rPr lang="nl-NL" sz="1850" b="1" kern="0" dirty="0">
                <a:solidFill>
                  <a:srgbClr val="28324A"/>
                </a:solidFill>
                <a:latin typeface="Calibri"/>
                <a:ea typeface="Calibri"/>
                <a:cs typeface="Calibri"/>
                <a:sym typeface="Calibri"/>
              </a:rPr>
              <a:t>Le concept a été développé sur un marché idéal : </a:t>
            </a:r>
            <a:r>
              <a:rPr lang="nl-NL" sz="1850" kern="0" dirty="0">
                <a:solidFill>
                  <a:srgbClr val="28324A"/>
                </a:solidFill>
                <a:latin typeface="Calibri"/>
                <a:ea typeface="Calibri"/>
                <a:cs typeface="Calibri"/>
                <a:sym typeface="Calibri"/>
              </a:rPr>
              <a:t>Kumasi est la deuxième ville du Ghana et est confrontée à un défi majeur en matière d'assainissement. Seuls 19 % des plus de 2 millions d'habitants de Kumasi ont accès à des installations sanitaires améliorées. Marché potentiel de 260 000 ménages (60 % du total des ménages)</a:t>
            </a:r>
            <a:endParaRPr sz="750" kern="0" dirty="0">
              <a:solidFill>
                <a:srgbClr val="000000"/>
              </a:solidFill>
              <a:latin typeface="Arial"/>
              <a:cs typeface="Arial"/>
              <a:sym typeface="Arial"/>
            </a:endParaRPr>
          </a:p>
          <a:p>
            <a:pPr marL="228600" indent="-231775" defTabSz="457200">
              <a:buClr>
                <a:srgbClr val="28324A"/>
              </a:buClr>
              <a:buSzPts val="3700"/>
              <a:buFont typeface="Calibri"/>
              <a:buChar char="★"/>
            </a:pPr>
            <a:r>
              <a:rPr lang="nl-NL" sz="1850" b="1" kern="0" dirty="0">
                <a:solidFill>
                  <a:srgbClr val="000000"/>
                </a:solidFill>
                <a:latin typeface="Calibri"/>
                <a:ea typeface="Calibri"/>
                <a:cs typeface="Calibri"/>
                <a:sym typeface="Calibri"/>
              </a:rPr>
              <a:t>Modèle d'abonnement : les </a:t>
            </a:r>
            <a:r>
              <a:rPr lang="nl-NL" sz="1850" kern="0" dirty="0">
                <a:solidFill>
                  <a:srgbClr val="28324A"/>
                </a:solidFill>
                <a:latin typeface="Calibri"/>
                <a:ea typeface="Calibri"/>
                <a:cs typeface="Calibri"/>
                <a:sym typeface="Calibri"/>
              </a:rPr>
              <a:t>clients paient une redevance mensuelle à Clean Team pour un service régulier de collecte des déchets. Les toilettes sans eau sont installées gratuitement à domicile. </a:t>
            </a:r>
            <a:endParaRPr sz="1850" kern="0" dirty="0">
              <a:solidFill>
                <a:srgbClr val="28324A"/>
              </a:solidFill>
              <a:latin typeface="Calibri"/>
              <a:ea typeface="Calibri"/>
              <a:cs typeface="Calibri"/>
              <a:sym typeface="Calibri"/>
            </a:endParaRPr>
          </a:p>
          <a:p>
            <a:pPr marL="228600" indent="-231775" defTabSz="457200">
              <a:buClr>
                <a:srgbClr val="28324A"/>
              </a:buClr>
              <a:buSzPts val="3700"/>
              <a:buFont typeface="Calibri"/>
              <a:buChar char="★"/>
            </a:pPr>
            <a:r>
              <a:rPr lang="nl-NL" sz="1850" b="1" kern="0" dirty="0">
                <a:solidFill>
                  <a:srgbClr val="000000"/>
                </a:solidFill>
                <a:latin typeface="Calibri"/>
                <a:ea typeface="Calibri"/>
                <a:cs typeface="Calibri"/>
                <a:sym typeface="Calibri"/>
              </a:rPr>
              <a:t>Les clients paient </a:t>
            </a:r>
            <a:r>
              <a:rPr lang="nl-NL" sz="1850" kern="0" dirty="0">
                <a:solidFill>
                  <a:srgbClr val="28324A"/>
                </a:solidFill>
                <a:latin typeface="Calibri"/>
                <a:ea typeface="Calibri"/>
                <a:cs typeface="Calibri"/>
                <a:sym typeface="Calibri"/>
              </a:rPr>
              <a:t>en utilisant l'argent mobile ; le paiement à l'avance permet de minimiser les créances irrécouvrables.</a:t>
            </a:r>
            <a:endParaRPr sz="750" kern="0" dirty="0">
              <a:solidFill>
                <a:srgbClr val="000000"/>
              </a:solidFill>
              <a:latin typeface="Arial"/>
              <a:cs typeface="Arial"/>
              <a:sym typeface="Arial"/>
            </a:endParaRPr>
          </a:p>
          <a:p>
            <a:pPr marL="228600" indent="-231775" defTabSz="457200">
              <a:buClr>
                <a:srgbClr val="28324A"/>
              </a:buClr>
              <a:buSzPts val="3700"/>
              <a:buFont typeface="Calibri"/>
              <a:buChar char="★"/>
            </a:pPr>
            <a:r>
              <a:rPr lang="nl-NL" sz="1850" b="1" kern="0" dirty="0">
                <a:solidFill>
                  <a:srgbClr val="28324A"/>
                </a:solidFill>
                <a:latin typeface="Calibri"/>
                <a:ea typeface="Calibri"/>
                <a:cs typeface="Calibri"/>
                <a:sym typeface="Calibri"/>
              </a:rPr>
              <a:t>Impact : plus de 3200 </a:t>
            </a:r>
            <a:r>
              <a:rPr lang="nl-NL" sz="1850" kern="0" dirty="0">
                <a:solidFill>
                  <a:srgbClr val="28324A"/>
                </a:solidFill>
                <a:latin typeface="Calibri"/>
                <a:ea typeface="Calibri"/>
                <a:cs typeface="Calibri"/>
                <a:sym typeface="Calibri"/>
              </a:rPr>
              <a:t>clients payants et un impact sur </a:t>
            </a:r>
            <a:r>
              <a:rPr lang="nl-NL" sz="1850" b="1" kern="0" dirty="0">
                <a:solidFill>
                  <a:srgbClr val="28324A"/>
                </a:solidFill>
                <a:latin typeface="Calibri"/>
                <a:ea typeface="Calibri"/>
                <a:cs typeface="Calibri"/>
                <a:sym typeface="Calibri"/>
              </a:rPr>
              <a:t>plus de 17 000 </a:t>
            </a:r>
            <a:r>
              <a:rPr lang="nl-NL" sz="1850" kern="0" dirty="0">
                <a:solidFill>
                  <a:srgbClr val="28324A"/>
                </a:solidFill>
                <a:latin typeface="Calibri"/>
                <a:ea typeface="Calibri"/>
                <a:cs typeface="Calibri"/>
                <a:sym typeface="Calibri"/>
              </a:rPr>
              <a:t>personnes</a:t>
            </a:r>
            <a:endParaRPr sz="750" kern="0" dirty="0">
              <a:solidFill>
                <a:srgbClr val="000000"/>
              </a:solidFill>
              <a:latin typeface="Arial"/>
              <a:cs typeface="Arial"/>
              <a:sym typeface="Arial"/>
            </a:endParaRPr>
          </a:p>
          <a:p>
            <a:pPr marL="180975" indent="-117475" defTabSz="457200">
              <a:spcBef>
                <a:spcPts val="300"/>
              </a:spcBef>
              <a:buClr>
                <a:srgbClr val="28324A"/>
              </a:buClr>
              <a:buSzPts val="3700"/>
              <a:buFont typeface="Helvetica Neue"/>
              <a:buChar char="-"/>
            </a:pPr>
            <a:r>
              <a:rPr lang="nl-NL" sz="1850" kern="0" dirty="0">
                <a:solidFill>
                  <a:srgbClr val="28324A"/>
                </a:solidFill>
                <a:latin typeface="Calibri"/>
                <a:ea typeface="Calibri"/>
                <a:cs typeface="Calibri"/>
                <a:sym typeface="Calibri"/>
              </a:rPr>
              <a:t>Une alternative digne aux systèmes de toilettes publiques insatisfaisants à un coût réduit pour une famille de plus de 4 personnes.</a:t>
            </a:r>
            <a:endParaRPr sz="750" kern="0" dirty="0">
              <a:solidFill>
                <a:srgbClr val="000000"/>
              </a:solidFill>
              <a:latin typeface="Arial"/>
              <a:cs typeface="Arial"/>
              <a:sym typeface="Arial"/>
            </a:endParaRPr>
          </a:p>
        </p:txBody>
      </p:sp>
      <p:cxnSp>
        <p:nvCxnSpPr>
          <p:cNvPr id="211" name="Google Shape;211;p43"/>
          <p:cNvCxnSpPr/>
          <p:nvPr/>
        </p:nvCxnSpPr>
        <p:spPr>
          <a:xfrm>
            <a:off x="652131" y="740607"/>
            <a:ext cx="10471950" cy="0"/>
          </a:xfrm>
          <a:prstGeom prst="straightConnector1">
            <a:avLst/>
          </a:prstGeom>
          <a:noFill/>
          <a:ln w="19050" cap="flat" cmpd="sng">
            <a:solidFill>
              <a:srgbClr val="0070C0"/>
            </a:solidFill>
            <a:prstDash val="solid"/>
            <a:miter lim="800000"/>
            <a:headEnd type="none" w="sm" len="sm"/>
            <a:tailEnd type="none" w="sm" len="sm"/>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44"/>
          <p:cNvSpPr txBox="1">
            <a:spLocks noGrp="1"/>
          </p:cNvSpPr>
          <p:nvPr>
            <p:ph type="title"/>
          </p:nvPr>
        </p:nvSpPr>
        <p:spPr>
          <a:xfrm>
            <a:off x="677334" y="141768"/>
            <a:ext cx="8596800" cy="1038300"/>
          </a:xfrm>
          <a:prstGeom prst="rect">
            <a:avLst/>
          </a:prstGeom>
          <a:noFill/>
          <a:ln>
            <a:noFill/>
          </a:ln>
        </p:spPr>
        <p:txBody>
          <a:bodyPr spcFirstLastPara="1" wrap="square" lIns="91425" tIns="45700" rIns="91425" bIns="45700" anchor="t" anchorCtr="0">
            <a:normAutofit/>
          </a:bodyPr>
          <a:lstStyle/>
          <a:p>
            <a:pPr>
              <a:buSzPts val="7200"/>
            </a:pPr>
            <a:r>
              <a:rPr lang="nl-NL" sz="4000">
                <a:solidFill>
                  <a:srgbClr val="0070C0"/>
                </a:solidFill>
                <a:latin typeface="Calibri"/>
                <a:ea typeface="Calibri"/>
                <a:cs typeface="Calibri"/>
                <a:sym typeface="Calibri"/>
              </a:rPr>
              <a:t>Le problème abordé...</a:t>
            </a:r>
            <a:endParaRPr/>
          </a:p>
        </p:txBody>
      </p:sp>
      <p:sp>
        <p:nvSpPr>
          <p:cNvPr id="217" name="Google Shape;217;p44"/>
          <p:cNvSpPr txBox="1">
            <a:spLocks noGrp="1"/>
          </p:cNvSpPr>
          <p:nvPr>
            <p:ph type="body" idx="1"/>
          </p:nvPr>
        </p:nvSpPr>
        <p:spPr>
          <a:xfrm>
            <a:off x="677334" y="1275907"/>
            <a:ext cx="4915500" cy="4765500"/>
          </a:xfrm>
          <a:prstGeom prst="rect">
            <a:avLst/>
          </a:prstGeom>
          <a:noFill/>
          <a:ln>
            <a:noFill/>
          </a:ln>
        </p:spPr>
        <p:txBody>
          <a:bodyPr spcFirstLastPara="1" wrap="square" lIns="91425" tIns="45700" rIns="91425" bIns="45700" anchor="t" anchorCtr="0">
            <a:noAutofit/>
          </a:bodyPr>
          <a:lstStyle/>
          <a:p>
            <a:pPr indent="-247650">
              <a:lnSpc>
                <a:spcPct val="90000"/>
              </a:lnSpc>
              <a:spcBef>
                <a:spcPts val="0"/>
              </a:spcBef>
              <a:buClr>
                <a:schemeClr val="dk1"/>
              </a:buClr>
              <a:buSzPts val="4200"/>
              <a:buFont typeface="Arial"/>
              <a:buChar char="★"/>
            </a:pPr>
            <a:r>
              <a:rPr lang="nl-NL" sz="2100" b="1">
                <a:solidFill>
                  <a:schemeClr val="dk1"/>
                </a:solidFill>
                <a:latin typeface="Calibri"/>
                <a:ea typeface="Calibri"/>
                <a:cs typeface="Calibri"/>
                <a:sym typeface="Calibri"/>
              </a:rPr>
              <a:t>260 000 </a:t>
            </a:r>
            <a:r>
              <a:rPr lang="nl-NL" sz="2100">
                <a:solidFill>
                  <a:schemeClr val="dk1"/>
                </a:solidFill>
                <a:latin typeface="Calibri"/>
                <a:ea typeface="Calibri"/>
                <a:cs typeface="Calibri"/>
                <a:sym typeface="Calibri"/>
              </a:rPr>
              <a:t>ménages n'ont pas de toilettes</a:t>
            </a:r>
            <a:endParaRPr sz="2100">
              <a:solidFill>
                <a:schemeClr val="dk1"/>
              </a:solidFill>
              <a:latin typeface="Calibri"/>
              <a:ea typeface="Calibri"/>
              <a:cs typeface="Calibri"/>
              <a:sym typeface="Calibri"/>
            </a:endParaRPr>
          </a:p>
          <a:p>
            <a:pPr indent="-247650">
              <a:lnSpc>
                <a:spcPct val="90000"/>
              </a:lnSpc>
              <a:spcBef>
                <a:spcPts val="500"/>
              </a:spcBef>
              <a:buClr>
                <a:schemeClr val="dk1"/>
              </a:buClr>
              <a:buSzPts val="4200"/>
              <a:buFont typeface="Arial"/>
              <a:buChar char="★"/>
            </a:pPr>
            <a:r>
              <a:rPr lang="nl-NL" sz="2100">
                <a:solidFill>
                  <a:schemeClr val="dk1"/>
                </a:solidFill>
                <a:latin typeface="Calibri"/>
                <a:ea typeface="Calibri"/>
                <a:cs typeface="Calibri"/>
                <a:sym typeface="Calibri"/>
              </a:rPr>
              <a:t>Jusqu'à </a:t>
            </a:r>
            <a:r>
              <a:rPr lang="nl-NL" sz="2100" b="1">
                <a:solidFill>
                  <a:schemeClr val="dk1"/>
                </a:solidFill>
                <a:latin typeface="Calibri"/>
                <a:ea typeface="Calibri"/>
                <a:cs typeface="Calibri"/>
                <a:sym typeface="Calibri"/>
              </a:rPr>
              <a:t>40 % </a:t>
            </a:r>
            <a:r>
              <a:rPr lang="nl-NL" sz="2100">
                <a:solidFill>
                  <a:schemeClr val="dk1"/>
                </a:solidFill>
                <a:latin typeface="Calibri"/>
                <a:ea typeface="Calibri"/>
                <a:cs typeface="Calibri"/>
                <a:sym typeface="Calibri"/>
              </a:rPr>
              <a:t>des habitants utilisent un </a:t>
            </a:r>
            <a:r>
              <a:rPr lang="nl-NL" sz="2100" b="1">
                <a:solidFill>
                  <a:schemeClr val="dk1"/>
                </a:solidFill>
                <a:latin typeface="Calibri"/>
                <a:ea typeface="Calibri"/>
                <a:cs typeface="Calibri"/>
                <a:sym typeface="Calibri"/>
              </a:rPr>
              <a:t>bloc de latrines publiques</a:t>
            </a:r>
            <a:endParaRPr sz="2100" b="1">
              <a:solidFill>
                <a:schemeClr val="dk1"/>
              </a:solidFill>
              <a:latin typeface="Calibri"/>
              <a:ea typeface="Calibri"/>
              <a:cs typeface="Calibri"/>
              <a:sym typeface="Calibri"/>
            </a:endParaRPr>
          </a:p>
          <a:p>
            <a:pPr indent="-247650">
              <a:lnSpc>
                <a:spcPct val="90000"/>
              </a:lnSpc>
              <a:spcBef>
                <a:spcPts val="500"/>
              </a:spcBef>
              <a:buClr>
                <a:schemeClr val="dk1"/>
              </a:buClr>
              <a:buSzPts val="4200"/>
              <a:buFont typeface="Arial"/>
              <a:buChar char="★"/>
            </a:pPr>
            <a:r>
              <a:rPr lang="nl-NL" sz="2100">
                <a:solidFill>
                  <a:schemeClr val="dk1"/>
                </a:solidFill>
                <a:latin typeface="Calibri"/>
                <a:ea typeface="Calibri"/>
                <a:cs typeface="Calibri"/>
                <a:sym typeface="Calibri"/>
              </a:rPr>
              <a:t>Le coût moyen de l'utilisation d'un bloc de latrines publiques est de 1 cedi.</a:t>
            </a:r>
            <a:endParaRPr sz="800">
              <a:solidFill>
                <a:schemeClr val="dk1"/>
              </a:solidFill>
            </a:endParaRPr>
          </a:p>
          <a:p>
            <a:pPr indent="-247650">
              <a:lnSpc>
                <a:spcPct val="90000"/>
              </a:lnSpc>
              <a:spcBef>
                <a:spcPts val="500"/>
              </a:spcBef>
              <a:buClr>
                <a:schemeClr val="dk1"/>
              </a:buClr>
              <a:buSzPts val="4200"/>
              <a:buFont typeface="Arial"/>
              <a:buChar char="★"/>
            </a:pPr>
            <a:r>
              <a:rPr lang="nl-NL" sz="2100">
                <a:solidFill>
                  <a:schemeClr val="dk1"/>
                </a:solidFill>
                <a:latin typeface="Calibri"/>
                <a:ea typeface="Calibri"/>
                <a:cs typeface="Calibri"/>
                <a:sym typeface="Calibri"/>
              </a:rPr>
              <a:t>Chaque foyer sans toilettes dépense ;</a:t>
            </a:r>
            <a:endParaRPr sz="800">
              <a:solidFill>
                <a:schemeClr val="dk1"/>
              </a:solidFill>
            </a:endParaRPr>
          </a:p>
          <a:p>
            <a:pPr lvl="1" indent="-247650">
              <a:lnSpc>
                <a:spcPct val="90000"/>
              </a:lnSpc>
              <a:spcBef>
                <a:spcPts val="500"/>
              </a:spcBef>
              <a:buClr>
                <a:schemeClr val="dk1"/>
              </a:buClr>
              <a:buSzPts val="4200"/>
              <a:buFont typeface="Arial"/>
              <a:buChar char="○"/>
            </a:pPr>
            <a:r>
              <a:rPr lang="nl-NL" sz="2100">
                <a:solidFill>
                  <a:schemeClr val="dk1"/>
                </a:solidFill>
                <a:latin typeface="Calibri"/>
                <a:ea typeface="Calibri"/>
                <a:cs typeface="Calibri"/>
                <a:sym typeface="Calibri"/>
              </a:rPr>
              <a:t>En 1 jour GH5.00 ($0.09)</a:t>
            </a:r>
            <a:endParaRPr sz="800">
              <a:solidFill>
                <a:schemeClr val="dk1"/>
              </a:solidFill>
            </a:endParaRPr>
          </a:p>
          <a:p>
            <a:pPr lvl="1" indent="-247650">
              <a:lnSpc>
                <a:spcPct val="90000"/>
              </a:lnSpc>
              <a:spcBef>
                <a:spcPts val="500"/>
              </a:spcBef>
              <a:buClr>
                <a:schemeClr val="dk1"/>
              </a:buClr>
              <a:buSzPts val="4200"/>
              <a:buFont typeface="Arial"/>
              <a:buChar char="○"/>
            </a:pPr>
            <a:r>
              <a:rPr lang="nl-NL" sz="2100">
                <a:solidFill>
                  <a:schemeClr val="dk1"/>
                </a:solidFill>
                <a:latin typeface="Calibri"/>
                <a:ea typeface="Calibri"/>
                <a:cs typeface="Calibri"/>
                <a:sym typeface="Calibri"/>
              </a:rPr>
              <a:t>GH 150.00 En 1 mois ($15.79) </a:t>
            </a:r>
            <a:endParaRPr sz="800">
              <a:solidFill>
                <a:schemeClr val="dk1"/>
              </a:solidFill>
            </a:endParaRPr>
          </a:p>
          <a:p>
            <a:pPr lvl="1" indent="-247650">
              <a:lnSpc>
                <a:spcPct val="90000"/>
              </a:lnSpc>
              <a:spcBef>
                <a:spcPts val="500"/>
              </a:spcBef>
              <a:buClr>
                <a:schemeClr val="dk1"/>
              </a:buClr>
              <a:buSzPts val="4200"/>
              <a:buFont typeface="Arial"/>
              <a:buChar char="○"/>
            </a:pPr>
            <a:r>
              <a:rPr lang="nl-NL" sz="2100">
                <a:solidFill>
                  <a:schemeClr val="dk1"/>
                </a:solidFill>
                <a:latin typeface="Calibri"/>
                <a:ea typeface="Calibri"/>
                <a:cs typeface="Calibri"/>
                <a:sym typeface="Calibri"/>
              </a:rPr>
              <a:t>1.800,00 GH (178,62 $) par an pour utiliser des latrines publiques généralement peu hygiéniques </a:t>
            </a:r>
            <a:endParaRPr sz="800">
              <a:solidFill>
                <a:schemeClr val="dk1"/>
              </a:solidFill>
            </a:endParaRPr>
          </a:p>
          <a:p>
            <a:pPr indent="-247650">
              <a:lnSpc>
                <a:spcPct val="90000"/>
              </a:lnSpc>
              <a:spcBef>
                <a:spcPts val="500"/>
              </a:spcBef>
              <a:buClr>
                <a:schemeClr val="dk1"/>
              </a:buClr>
              <a:buSzPts val="4200"/>
              <a:buFont typeface="Arial"/>
              <a:buChar char="★"/>
            </a:pPr>
            <a:r>
              <a:rPr lang="nl-NL" sz="2100">
                <a:solidFill>
                  <a:schemeClr val="dk1"/>
                </a:solidFill>
                <a:latin typeface="Calibri"/>
                <a:ea typeface="Calibri"/>
                <a:cs typeface="Calibri"/>
                <a:sym typeface="Calibri"/>
              </a:rPr>
              <a:t>A Clean Team Toilet offre des toilettes à domicile sûres et pratiques pour 68,00 GH par mois.</a:t>
            </a:r>
            <a:endParaRPr sz="1861">
              <a:solidFill>
                <a:srgbClr val="002060"/>
              </a:solidFill>
              <a:latin typeface="Calibri"/>
              <a:ea typeface="Calibri"/>
              <a:cs typeface="Calibri"/>
              <a:sym typeface="Calibri"/>
            </a:endParaRPr>
          </a:p>
        </p:txBody>
      </p:sp>
      <p:pic>
        <p:nvPicPr>
          <p:cNvPr id="218" name="Google Shape;218;p44"/>
          <p:cNvPicPr preferRelativeResize="0">
            <a:picLocks noGrp="1"/>
          </p:cNvPicPr>
          <p:nvPr>
            <p:ph type="body" idx="2"/>
          </p:nvPr>
        </p:nvPicPr>
        <p:blipFill rotWithShape="1">
          <a:blip r:embed="rId3" cstate="email">
            <a:alphaModFix/>
            <a:extLst>
              <a:ext uri="{28A0092B-C50C-407E-A947-70E740481C1C}">
                <a14:useLocalDpi xmlns:a14="http://schemas.microsoft.com/office/drawing/2010/main"/>
              </a:ext>
            </a:extLst>
          </a:blip>
          <a:srcRect/>
          <a:stretch/>
        </p:blipFill>
        <p:spPr>
          <a:xfrm>
            <a:off x="5751936" y="1275907"/>
            <a:ext cx="5372145" cy="4603800"/>
          </a:xfrm>
          <a:prstGeom prst="rect">
            <a:avLst/>
          </a:prstGeom>
          <a:noFill/>
          <a:ln>
            <a:noFill/>
          </a:ln>
        </p:spPr>
      </p:pic>
      <p:cxnSp>
        <p:nvCxnSpPr>
          <p:cNvPr id="219" name="Google Shape;219;p44"/>
          <p:cNvCxnSpPr/>
          <p:nvPr/>
        </p:nvCxnSpPr>
        <p:spPr>
          <a:xfrm>
            <a:off x="652131" y="1014195"/>
            <a:ext cx="10471950" cy="0"/>
          </a:xfrm>
          <a:prstGeom prst="straightConnector1">
            <a:avLst/>
          </a:prstGeom>
          <a:noFill/>
          <a:ln w="19050" cap="flat" cmpd="sng">
            <a:solidFill>
              <a:srgbClr val="0070C0"/>
            </a:solidFill>
            <a:prstDash val="solid"/>
            <a:miter lim="800000"/>
            <a:headEnd type="none" w="sm" len="sm"/>
            <a:tailEnd type="none" w="sm" len="sm"/>
          </a:ln>
        </p:spPr>
      </p:cxnSp>
      <p:pic>
        <p:nvPicPr>
          <p:cNvPr id="220" name="Google Shape;220;p4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253863" y="6004397"/>
            <a:ext cx="639270" cy="83685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5"/>
          <p:cNvSpPr txBox="1">
            <a:spLocks noGrp="1"/>
          </p:cNvSpPr>
          <p:nvPr>
            <p:ph type="title"/>
          </p:nvPr>
        </p:nvSpPr>
        <p:spPr>
          <a:xfrm>
            <a:off x="603232" y="120238"/>
            <a:ext cx="10985550" cy="716550"/>
          </a:xfrm>
          <a:prstGeom prst="rect">
            <a:avLst/>
          </a:prstGeom>
          <a:noFill/>
          <a:ln>
            <a:noFill/>
          </a:ln>
        </p:spPr>
        <p:txBody>
          <a:bodyPr spcFirstLastPara="1" wrap="square" lIns="25400" tIns="25400" rIns="25400" bIns="25400" anchor="t" anchorCtr="0">
            <a:normAutofit/>
          </a:bodyPr>
          <a:lstStyle/>
          <a:p>
            <a:pPr>
              <a:lnSpc>
                <a:spcPct val="100000"/>
              </a:lnSpc>
              <a:buClr>
                <a:schemeClr val="accent1"/>
              </a:buClr>
              <a:buSzPts val="7200"/>
            </a:pPr>
            <a:r>
              <a:rPr lang="nl-NL" sz="4000">
                <a:solidFill>
                  <a:srgbClr val="0070C0"/>
                </a:solidFill>
                <a:latin typeface="Calibri"/>
                <a:ea typeface="Calibri"/>
                <a:cs typeface="Calibri"/>
                <a:sym typeface="Calibri"/>
              </a:rPr>
              <a:t>Notre chaîne de valeur</a:t>
            </a:r>
            <a:endParaRPr sz="4000">
              <a:solidFill>
                <a:srgbClr val="0070C0"/>
              </a:solidFill>
              <a:latin typeface="Calibri"/>
              <a:ea typeface="Calibri"/>
              <a:cs typeface="Calibri"/>
              <a:sym typeface="Calibri"/>
            </a:endParaRPr>
          </a:p>
        </p:txBody>
      </p:sp>
      <p:pic>
        <p:nvPicPr>
          <p:cNvPr id="226" name="Google Shape;226;p4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0616" y="1155036"/>
            <a:ext cx="11142464" cy="5390591"/>
          </a:xfrm>
          <a:prstGeom prst="rect">
            <a:avLst/>
          </a:prstGeom>
          <a:noFill/>
          <a:ln>
            <a:noFill/>
          </a:ln>
        </p:spPr>
      </p:pic>
      <p:cxnSp>
        <p:nvCxnSpPr>
          <p:cNvPr id="227" name="Google Shape;227;p45"/>
          <p:cNvCxnSpPr/>
          <p:nvPr/>
        </p:nvCxnSpPr>
        <p:spPr>
          <a:xfrm>
            <a:off x="652131" y="1014195"/>
            <a:ext cx="10471950" cy="0"/>
          </a:xfrm>
          <a:prstGeom prst="straightConnector1">
            <a:avLst/>
          </a:prstGeom>
          <a:noFill/>
          <a:ln w="19050" cap="flat" cmpd="sng">
            <a:solidFill>
              <a:srgbClr val="0070C0"/>
            </a:solidFill>
            <a:prstDash val="solid"/>
            <a:miter lim="800000"/>
            <a:headEnd type="none" w="sm" len="sm"/>
            <a:tailEnd type="none" w="sm" len="sm"/>
          </a:ln>
        </p:spPr>
      </p:cxnSp>
      <p:pic>
        <p:nvPicPr>
          <p:cNvPr id="228" name="Google Shape;228;p4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253863" y="6004397"/>
            <a:ext cx="639270" cy="836853"/>
          </a:xfrm>
          <a:prstGeom prst="rect">
            <a:avLst/>
          </a:prstGeom>
          <a:noFill/>
          <a:ln>
            <a:noFill/>
          </a:ln>
        </p:spPr>
      </p:pic>
      <p:sp>
        <p:nvSpPr>
          <p:cNvPr id="2" name="Textfeld 1">
            <a:extLst>
              <a:ext uri="{FF2B5EF4-FFF2-40B4-BE49-F238E27FC236}">
                <a16:creationId xmlns:a16="http://schemas.microsoft.com/office/drawing/2014/main" id="{F264F2AF-900F-0BC5-5789-20DC134118BA}"/>
              </a:ext>
            </a:extLst>
          </p:cNvPr>
          <p:cNvSpPr txBox="1"/>
          <p:nvPr/>
        </p:nvSpPr>
        <p:spPr>
          <a:xfrm>
            <a:off x="2978323" y="3265009"/>
            <a:ext cx="1734670" cy="1508105"/>
          </a:xfrm>
          <a:prstGeom prst="rect">
            <a:avLst/>
          </a:prstGeom>
          <a:solidFill>
            <a:schemeClr val="bg1"/>
          </a:solidFill>
        </p:spPr>
        <p:txBody>
          <a:bodyPr wrap="square" lIns="0" tIns="0" rIns="0" bIns="0" rtlCol="0">
            <a:spAutoFit/>
          </a:bodyPr>
          <a:lstStyle/>
          <a:p>
            <a:pPr defTabSz="457200">
              <a:buClr>
                <a:srgbClr val="000000"/>
              </a:buClr>
            </a:pPr>
            <a:endParaRPr lang="fr-FR" sz="1400" b="1" kern="0" dirty="0">
              <a:solidFill>
                <a:srgbClr val="000000"/>
              </a:solidFill>
              <a:latin typeface="Arial"/>
              <a:cs typeface="Arial"/>
              <a:sym typeface="Arial"/>
            </a:endParaRPr>
          </a:p>
          <a:p>
            <a:pPr defTabSz="457200">
              <a:buClr>
                <a:srgbClr val="000000"/>
              </a:buClr>
            </a:pPr>
            <a:r>
              <a:rPr lang="fr-FR" sz="1400" b="1" kern="0" dirty="0">
                <a:solidFill>
                  <a:srgbClr val="000000"/>
                </a:solidFill>
                <a:latin typeface="Arial"/>
                <a:cs typeface="Arial"/>
                <a:sym typeface="Arial"/>
              </a:rPr>
              <a:t>Installation</a:t>
            </a:r>
          </a:p>
          <a:p>
            <a:pPr defTabSz="457200">
              <a:buClr>
                <a:srgbClr val="000000"/>
              </a:buClr>
            </a:pPr>
            <a:r>
              <a:rPr lang="fr-FR" sz="1400" kern="0" dirty="0">
                <a:solidFill>
                  <a:srgbClr val="000000">
                    <a:lumMod val="50000"/>
                    <a:lumOff val="50000"/>
                  </a:srgbClr>
                </a:solidFill>
                <a:latin typeface="Arial"/>
                <a:cs typeface="Arial"/>
                <a:sym typeface="Arial"/>
              </a:rPr>
              <a:t>Toilettes portables en plastique à base de cartouches sont installées </a:t>
            </a:r>
            <a:r>
              <a:rPr lang="fr-FR" sz="1400" kern="0" dirty="0" err="1">
                <a:solidFill>
                  <a:srgbClr val="000000">
                    <a:lumMod val="50000"/>
                    <a:lumOff val="50000"/>
                  </a:srgbClr>
                </a:solidFill>
                <a:latin typeface="Arial"/>
                <a:cs typeface="Arial"/>
                <a:sym typeface="Arial"/>
              </a:rPr>
              <a:t>gratuite-</a:t>
            </a:r>
            <a:r>
              <a:rPr lang="fr-FR" sz="1400" kern="0" spc="-25" dirty="0" err="1">
                <a:solidFill>
                  <a:srgbClr val="000000">
                    <a:lumMod val="50000"/>
                    <a:lumOff val="50000"/>
                  </a:srgbClr>
                </a:solidFill>
                <a:latin typeface="Arial"/>
                <a:cs typeface="Arial"/>
                <a:sym typeface="Arial"/>
              </a:rPr>
              <a:t>ment</a:t>
            </a:r>
            <a:r>
              <a:rPr lang="fr-FR" sz="1400" kern="0" spc="-25" dirty="0">
                <a:solidFill>
                  <a:srgbClr val="000000">
                    <a:lumMod val="50000"/>
                    <a:lumOff val="50000"/>
                  </a:srgbClr>
                </a:solidFill>
                <a:latin typeface="Arial"/>
                <a:cs typeface="Arial"/>
                <a:sym typeface="Arial"/>
              </a:rPr>
              <a:t> dans les foyers.</a:t>
            </a:r>
            <a:endParaRPr lang="de-DE" sz="1400" kern="0" spc="-25" dirty="0">
              <a:solidFill>
                <a:srgbClr val="000000">
                  <a:lumMod val="50000"/>
                  <a:lumOff val="50000"/>
                </a:srgbClr>
              </a:solidFill>
              <a:latin typeface="Arial"/>
              <a:cs typeface="Arial"/>
              <a:sym typeface="Arial"/>
            </a:endParaRPr>
          </a:p>
        </p:txBody>
      </p:sp>
      <p:sp>
        <p:nvSpPr>
          <p:cNvPr id="3" name="Textfeld 1">
            <a:extLst>
              <a:ext uri="{FF2B5EF4-FFF2-40B4-BE49-F238E27FC236}">
                <a16:creationId xmlns:a16="http://schemas.microsoft.com/office/drawing/2014/main" id="{637FF266-AD67-83F9-BBF8-AF166A535C8E}"/>
              </a:ext>
            </a:extLst>
          </p:cNvPr>
          <p:cNvSpPr txBox="1"/>
          <p:nvPr/>
        </p:nvSpPr>
        <p:spPr>
          <a:xfrm>
            <a:off x="4802298" y="3377162"/>
            <a:ext cx="1734670" cy="1508105"/>
          </a:xfrm>
          <a:prstGeom prst="rect">
            <a:avLst/>
          </a:prstGeom>
          <a:solidFill>
            <a:schemeClr val="bg1"/>
          </a:solidFill>
        </p:spPr>
        <p:txBody>
          <a:bodyPr wrap="square" lIns="0" tIns="0" rIns="0" bIns="0" rtlCol="0">
            <a:spAutoFit/>
          </a:bodyPr>
          <a:lstStyle/>
          <a:p>
            <a:pPr defTabSz="457200">
              <a:buClr>
                <a:srgbClr val="000000"/>
              </a:buClr>
            </a:pPr>
            <a:r>
              <a:rPr lang="fr-FR" sz="1400" b="1" kern="0" dirty="0">
                <a:solidFill>
                  <a:srgbClr val="000000"/>
                </a:solidFill>
                <a:latin typeface="Arial"/>
                <a:cs typeface="Arial"/>
                <a:sym typeface="Arial"/>
              </a:rPr>
              <a:t>Collecte des déchets </a:t>
            </a:r>
          </a:p>
          <a:p>
            <a:pPr defTabSz="457200">
              <a:buClr>
                <a:srgbClr val="000000"/>
              </a:buClr>
            </a:pPr>
            <a:r>
              <a:rPr lang="fr-FR" sz="1400" kern="0" dirty="0">
                <a:solidFill>
                  <a:srgbClr val="000000">
                    <a:lumMod val="50000"/>
                    <a:lumOff val="50000"/>
                  </a:srgbClr>
                </a:solidFill>
                <a:latin typeface="Arial"/>
                <a:cs typeface="Arial"/>
                <a:sym typeface="Arial"/>
              </a:rPr>
              <a:t>Les cartouches pleines sont collectés auprès des ménages et remplacés</a:t>
            </a:r>
          </a:p>
          <a:p>
            <a:pPr defTabSz="457200">
              <a:buClr>
                <a:srgbClr val="000000"/>
              </a:buClr>
            </a:pPr>
            <a:endParaRPr lang="de-DE" sz="1400" kern="0" spc="-25" dirty="0">
              <a:solidFill>
                <a:srgbClr val="000000">
                  <a:lumMod val="50000"/>
                  <a:lumOff val="50000"/>
                </a:srgbClr>
              </a:solidFill>
              <a:latin typeface="Arial"/>
              <a:cs typeface="Arial"/>
              <a:sym typeface="Arial"/>
            </a:endParaRPr>
          </a:p>
        </p:txBody>
      </p:sp>
      <p:sp>
        <p:nvSpPr>
          <p:cNvPr id="4" name="Textfeld 1">
            <a:extLst>
              <a:ext uri="{FF2B5EF4-FFF2-40B4-BE49-F238E27FC236}">
                <a16:creationId xmlns:a16="http://schemas.microsoft.com/office/drawing/2014/main" id="{A82CF9D2-B289-9714-D27A-032F8E490CDB}"/>
              </a:ext>
            </a:extLst>
          </p:cNvPr>
          <p:cNvSpPr txBox="1"/>
          <p:nvPr/>
        </p:nvSpPr>
        <p:spPr>
          <a:xfrm>
            <a:off x="6536968" y="3377162"/>
            <a:ext cx="1734670" cy="1508105"/>
          </a:xfrm>
          <a:prstGeom prst="rect">
            <a:avLst/>
          </a:prstGeom>
          <a:solidFill>
            <a:schemeClr val="bg1"/>
          </a:solidFill>
        </p:spPr>
        <p:txBody>
          <a:bodyPr wrap="square" lIns="0" tIns="0" rIns="0" bIns="0" rtlCol="0">
            <a:spAutoFit/>
          </a:bodyPr>
          <a:lstStyle/>
          <a:p>
            <a:pPr defTabSz="457200">
              <a:buClr>
                <a:srgbClr val="000000"/>
              </a:buClr>
            </a:pPr>
            <a:r>
              <a:rPr lang="fr-FR" sz="1400" b="1" kern="0" dirty="0">
                <a:solidFill>
                  <a:srgbClr val="000000"/>
                </a:solidFill>
                <a:latin typeface="Arial"/>
                <a:cs typeface="Arial"/>
                <a:sym typeface="Arial"/>
              </a:rPr>
              <a:t>Transfert vers une station de traitement</a:t>
            </a:r>
          </a:p>
          <a:p>
            <a:pPr defTabSz="457200">
              <a:buClr>
                <a:srgbClr val="000000"/>
              </a:buClr>
            </a:pPr>
            <a:r>
              <a:rPr lang="fr-FR" sz="1400" kern="0" dirty="0">
                <a:solidFill>
                  <a:srgbClr val="000000">
                    <a:lumMod val="50000"/>
                    <a:lumOff val="50000"/>
                  </a:srgbClr>
                </a:solidFill>
                <a:latin typeface="Arial"/>
                <a:cs typeface="Arial"/>
                <a:sym typeface="Arial"/>
              </a:rPr>
              <a:t>Les cartouches remplies sont transportés par remorque et camion</a:t>
            </a:r>
            <a:endParaRPr lang="de-DE" sz="1400" kern="0" dirty="0">
              <a:solidFill>
                <a:srgbClr val="000000">
                  <a:lumMod val="50000"/>
                  <a:lumOff val="50000"/>
                </a:srgbClr>
              </a:solidFill>
              <a:latin typeface="Arial"/>
              <a:cs typeface="Arial"/>
              <a:sym typeface="Arial"/>
            </a:endParaRPr>
          </a:p>
        </p:txBody>
      </p:sp>
      <p:sp>
        <p:nvSpPr>
          <p:cNvPr id="5" name="Textfeld 1">
            <a:extLst>
              <a:ext uri="{FF2B5EF4-FFF2-40B4-BE49-F238E27FC236}">
                <a16:creationId xmlns:a16="http://schemas.microsoft.com/office/drawing/2014/main" id="{0599C89E-AFFF-97A8-67E7-778912BCBA52}"/>
              </a:ext>
            </a:extLst>
          </p:cNvPr>
          <p:cNvSpPr txBox="1"/>
          <p:nvPr/>
        </p:nvSpPr>
        <p:spPr>
          <a:xfrm>
            <a:off x="8271638" y="3334064"/>
            <a:ext cx="1734670" cy="1508105"/>
          </a:xfrm>
          <a:prstGeom prst="rect">
            <a:avLst/>
          </a:prstGeom>
          <a:solidFill>
            <a:schemeClr val="bg1"/>
          </a:solidFill>
        </p:spPr>
        <p:txBody>
          <a:bodyPr wrap="square" lIns="0" tIns="0" rIns="0" bIns="0" rtlCol="0">
            <a:spAutoFit/>
          </a:bodyPr>
          <a:lstStyle/>
          <a:p>
            <a:pPr defTabSz="457200">
              <a:buClr>
                <a:srgbClr val="000000"/>
              </a:buClr>
            </a:pPr>
            <a:r>
              <a:rPr lang="fr-FR" sz="1400" b="1" kern="0" dirty="0">
                <a:solidFill>
                  <a:srgbClr val="000000"/>
                </a:solidFill>
                <a:latin typeface="Arial"/>
                <a:cs typeface="Arial"/>
                <a:sym typeface="Arial"/>
              </a:rPr>
              <a:t>Vidange et nettoyage</a:t>
            </a:r>
          </a:p>
          <a:p>
            <a:pPr defTabSz="457200">
              <a:buClr>
                <a:srgbClr val="000000"/>
              </a:buClr>
            </a:pPr>
            <a:r>
              <a:rPr lang="fr-FR" sz="1400" kern="0" dirty="0">
                <a:solidFill>
                  <a:srgbClr val="000000">
                    <a:lumMod val="50000"/>
                    <a:lumOff val="50000"/>
                  </a:srgbClr>
                </a:solidFill>
                <a:latin typeface="Arial"/>
                <a:cs typeface="Arial"/>
                <a:sym typeface="Arial"/>
              </a:rPr>
              <a:t>Les cartouches remplies sont vidées et nettoyées dans une unité centrale</a:t>
            </a:r>
          </a:p>
          <a:p>
            <a:pPr defTabSz="457200">
              <a:buClr>
                <a:srgbClr val="000000"/>
              </a:buClr>
            </a:pPr>
            <a:endParaRPr lang="fr-FR" sz="1400" kern="0" dirty="0">
              <a:solidFill>
                <a:srgbClr val="000000">
                  <a:lumMod val="50000"/>
                  <a:lumOff val="50000"/>
                </a:srgbClr>
              </a:solidFill>
              <a:latin typeface="Arial"/>
              <a:cs typeface="Arial"/>
              <a:sym typeface="Arial"/>
            </a:endParaRPr>
          </a:p>
        </p:txBody>
      </p:sp>
      <p:sp>
        <p:nvSpPr>
          <p:cNvPr id="6" name="Textfeld 1">
            <a:extLst>
              <a:ext uri="{FF2B5EF4-FFF2-40B4-BE49-F238E27FC236}">
                <a16:creationId xmlns:a16="http://schemas.microsoft.com/office/drawing/2014/main" id="{83CD3B4B-A6B4-5E00-02D2-33E6DDCA94A7}"/>
              </a:ext>
            </a:extLst>
          </p:cNvPr>
          <p:cNvSpPr txBox="1"/>
          <p:nvPr/>
        </p:nvSpPr>
        <p:spPr>
          <a:xfrm>
            <a:off x="9936637" y="3334064"/>
            <a:ext cx="1804341" cy="1723549"/>
          </a:xfrm>
          <a:prstGeom prst="rect">
            <a:avLst/>
          </a:prstGeom>
          <a:solidFill>
            <a:schemeClr val="bg1"/>
          </a:solidFill>
        </p:spPr>
        <p:txBody>
          <a:bodyPr wrap="square" lIns="0" tIns="0" rIns="0" bIns="0" rtlCol="0">
            <a:spAutoFit/>
          </a:bodyPr>
          <a:lstStyle/>
          <a:p>
            <a:pPr defTabSz="457200">
              <a:buClr>
                <a:srgbClr val="000000"/>
              </a:buClr>
            </a:pPr>
            <a:r>
              <a:rPr lang="fr-FR" sz="1400" b="1" kern="0" dirty="0">
                <a:solidFill>
                  <a:srgbClr val="000000"/>
                </a:solidFill>
                <a:latin typeface="Arial"/>
                <a:cs typeface="Arial"/>
                <a:sym typeface="Arial"/>
              </a:rPr>
              <a:t>Traitement</a:t>
            </a:r>
          </a:p>
          <a:p>
            <a:pPr defTabSz="457200">
              <a:buClr>
                <a:srgbClr val="000000"/>
              </a:buClr>
            </a:pPr>
            <a:r>
              <a:rPr lang="fr-FR" sz="1400" kern="0" dirty="0">
                <a:solidFill>
                  <a:srgbClr val="000000">
                    <a:lumMod val="50000"/>
                    <a:lumOff val="50000"/>
                  </a:srgbClr>
                </a:solidFill>
                <a:latin typeface="Arial"/>
                <a:cs typeface="Arial"/>
                <a:sym typeface="Arial"/>
              </a:rPr>
              <a:t>Les déchets sont transformés en compost grâce au compostage avec les déchets du marché </a:t>
            </a:r>
          </a:p>
          <a:p>
            <a:pPr defTabSz="457200">
              <a:buClr>
                <a:srgbClr val="000000"/>
              </a:buClr>
            </a:pPr>
            <a:endParaRPr lang="de-DE" sz="1400" kern="0" dirty="0">
              <a:solidFill>
                <a:srgbClr val="000000">
                  <a:lumMod val="50000"/>
                  <a:lumOff val="50000"/>
                </a:srgbClr>
              </a:solidFill>
              <a:latin typeface="Arial"/>
              <a:cs typeface="Arial"/>
              <a:sym typeface="Arial"/>
            </a:endParaRPr>
          </a:p>
          <a:p>
            <a:pPr defTabSz="457200">
              <a:buClr>
                <a:srgbClr val="000000"/>
              </a:buClr>
            </a:pPr>
            <a:endParaRPr lang="de-DE" sz="1400" kern="0" dirty="0">
              <a:solidFill>
                <a:srgbClr val="000000">
                  <a:lumMod val="50000"/>
                  <a:lumOff val="50000"/>
                </a:srgbClr>
              </a:solidFill>
              <a:latin typeface="Arial"/>
              <a:cs typeface="Arial"/>
              <a:sym typeface="Arial"/>
            </a:endParaRPr>
          </a:p>
        </p:txBody>
      </p:sp>
      <p:sp>
        <p:nvSpPr>
          <p:cNvPr id="7" name="Textfeld 1">
            <a:extLst>
              <a:ext uri="{FF2B5EF4-FFF2-40B4-BE49-F238E27FC236}">
                <a16:creationId xmlns:a16="http://schemas.microsoft.com/office/drawing/2014/main" id="{7951F76F-2244-71FD-7B8C-9A20873631C7}"/>
              </a:ext>
            </a:extLst>
          </p:cNvPr>
          <p:cNvSpPr txBox="1"/>
          <p:nvPr/>
        </p:nvSpPr>
        <p:spPr>
          <a:xfrm>
            <a:off x="4802298" y="5487521"/>
            <a:ext cx="5057776" cy="215444"/>
          </a:xfrm>
          <a:prstGeom prst="rect">
            <a:avLst/>
          </a:prstGeom>
          <a:solidFill>
            <a:schemeClr val="bg1"/>
          </a:solidFill>
        </p:spPr>
        <p:txBody>
          <a:bodyPr wrap="square" lIns="0" tIns="0" rIns="0" bIns="0" rtlCol="0">
            <a:spAutoFit/>
          </a:bodyPr>
          <a:lstStyle/>
          <a:p>
            <a:pPr defTabSz="457200">
              <a:buClr>
                <a:srgbClr val="000000"/>
              </a:buClr>
            </a:pPr>
            <a:r>
              <a:rPr lang="fr-FR" sz="1400" kern="0" spc="-25" dirty="0">
                <a:solidFill>
                  <a:srgbClr val="000000">
                    <a:lumMod val="50000"/>
                    <a:lumOff val="50000"/>
                  </a:srgbClr>
                </a:solidFill>
                <a:latin typeface="Arial"/>
                <a:cs typeface="Arial"/>
                <a:sym typeface="Arial"/>
              </a:rPr>
              <a:t>Des cartouches propres et vides sont renvoyés</a:t>
            </a:r>
            <a:endParaRPr lang="de-DE" sz="1400" kern="0" spc="-25" dirty="0">
              <a:solidFill>
                <a:srgbClr val="000000">
                  <a:lumMod val="50000"/>
                  <a:lumOff val="50000"/>
                </a:srgbClr>
              </a:solidFill>
              <a:latin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6"/>
          <p:cNvSpPr txBox="1">
            <a:spLocks noGrp="1"/>
          </p:cNvSpPr>
          <p:nvPr>
            <p:ph type="title"/>
          </p:nvPr>
        </p:nvSpPr>
        <p:spPr>
          <a:xfrm>
            <a:off x="603250" y="282539"/>
            <a:ext cx="10985550" cy="818700"/>
          </a:xfrm>
          <a:prstGeom prst="rect">
            <a:avLst/>
          </a:prstGeom>
          <a:noFill/>
          <a:ln>
            <a:noFill/>
          </a:ln>
        </p:spPr>
        <p:txBody>
          <a:bodyPr spcFirstLastPara="1" wrap="square" lIns="25400" tIns="25400" rIns="25400" bIns="25400" anchor="t" anchorCtr="0">
            <a:normAutofit fontScale="90000"/>
          </a:bodyPr>
          <a:lstStyle/>
          <a:p>
            <a:pPr>
              <a:buSzPts val="8500"/>
            </a:pPr>
            <a:r>
              <a:rPr lang="nl-NL" sz="4000" dirty="0">
                <a:solidFill>
                  <a:srgbClr val="0070C0"/>
                </a:solidFill>
                <a:latin typeface="Calibri"/>
                <a:ea typeface="Calibri"/>
                <a:cs typeface="Calibri"/>
                <a:sym typeface="Calibri"/>
              </a:rPr>
              <a:t>Notre chaîne de valeur en </a:t>
            </a:r>
            <a:r>
              <a:rPr lang="nl-NL" dirty="0"/>
              <a:t>images  </a:t>
            </a:r>
            <a:endParaRPr dirty="0"/>
          </a:p>
        </p:txBody>
      </p:sp>
      <p:sp>
        <p:nvSpPr>
          <p:cNvPr id="234" name="Google Shape;234;p46"/>
          <p:cNvSpPr txBox="1">
            <a:spLocks noGrp="1"/>
          </p:cNvSpPr>
          <p:nvPr>
            <p:ph type="body" idx="2"/>
          </p:nvPr>
        </p:nvSpPr>
        <p:spPr>
          <a:xfrm>
            <a:off x="603250" y="1751422"/>
            <a:ext cx="10985550" cy="4500900"/>
          </a:xfrm>
          <a:prstGeom prst="rect">
            <a:avLst/>
          </a:prstGeom>
          <a:noFill/>
          <a:ln>
            <a:noFill/>
          </a:ln>
        </p:spPr>
        <p:txBody>
          <a:bodyPr spcFirstLastPara="1" wrap="square" lIns="25400" tIns="25400" rIns="25400" bIns="25400" anchor="t" anchorCtr="0">
            <a:normAutofit/>
          </a:bodyPr>
          <a:lstStyle/>
          <a:p>
            <a:pPr marL="0" indent="0">
              <a:spcBef>
                <a:spcPts val="0"/>
              </a:spcBef>
              <a:buSzPts val="5904"/>
              <a:buNone/>
            </a:pPr>
            <a:endParaRPr/>
          </a:p>
          <a:p>
            <a:pPr marL="0" indent="0">
              <a:buSzPts val="5904"/>
              <a:buNone/>
            </a:pPr>
            <a:endParaRPr/>
          </a:p>
          <a:p>
            <a:pPr marL="0" indent="0">
              <a:buSzPts val="5904"/>
              <a:buNone/>
            </a:pPr>
            <a:endParaRPr/>
          </a:p>
        </p:txBody>
      </p:sp>
      <p:pic>
        <p:nvPicPr>
          <p:cNvPr id="235" name="Google Shape;235;p4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35438" y="1396550"/>
            <a:ext cx="10739763" cy="4817989"/>
          </a:xfrm>
          <a:prstGeom prst="rect">
            <a:avLst/>
          </a:prstGeom>
          <a:noFill/>
          <a:ln>
            <a:noFill/>
          </a:ln>
        </p:spPr>
      </p:pic>
      <p:cxnSp>
        <p:nvCxnSpPr>
          <p:cNvPr id="236" name="Google Shape;236;p46"/>
          <p:cNvCxnSpPr/>
          <p:nvPr/>
        </p:nvCxnSpPr>
        <p:spPr>
          <a:xfrm>
            <a:off x="652131" y="1014195"/>
            <a:ext cx="10471950" cy="0"/>
          </a:xfrm>
          <a:prstGeom prst="straightConnector1">
            <a:avLst/>
          </a:prstGeom>
          <a:noFill/>
          <a:ln w="19050" cap="flat" cmpd="sng">
            <a:solidFill>
              <a:srgbClr val="0070C0"/>
            </a:solidFill>
            <a:prstDash val="solid"/>
            <a:miter lim="800000"/>
            <a:headEnd type="none" w="sm" len="sm"/>
            <a:tailEnd type="none" w="sm" len="sm"/>
          </a:ln>
        </p:spPr>
      </p:cxnSp>
      <p:pic>
        <p:nvPicPr>
          <p:cNvPr id="237" name="Google Shape;237;p4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253863" y="6004397"/>
            <a:ext cx="639270" cy="83685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7"/>
          <p:cNvSpPr/>
          <p:nvPr/>
        </p:nvSpPr>
        <p:spPr>
          <a:xfrm>
            <a:off x="160560" y="4265186"/>
            <a:ext cx="1228050" cy="1228050"/>
          </a:xfrm>
          <a:prstGeom prst="ellipse">
            <a:avLst/>
          </a:prstGeom>
          <a:solidFill>
            <a:srgbClr val="00B0F0"/>
          </a:solidFill>
          <a:ln>
            <a:noFill/>
          </a:ln>
        </p:spPr>
        <p:txBody>
          <a:bodyPr spcFirstLastPara="1" wrap="square" lIns="60938" tIns="60938" rIns="60938" bIns="60938" anchor="ctr" anchorCtr="0">
            <a:noAutofit/>
          </a:bodyPr>
          <a:lstStyle/>
          <a:p>
            <a:pPr algn="ctr" defTabSz="457200">
              <a:buClr>
                <a:srgbClr val="FFFFFF"/>
              </a:buClr>
              <a:buSzPts val="3700"/>
            </a:pPr>
            <a:endParaRPr sz="1850" kern="0">
              <a:solidFill>
                <a:srgbClr val="0070C0"/>
              </a:solidFill>
              <a:latin typeface="Calibri"/>
              <a:ea typeface="Calibri"/>
              <a:cs typeface="Calibri"/>
              <a:sym typeface="Calibri"/>
            </a:endParaRPr>
          </a:p>
        </p:txBody>
      </p:sp>
      <p:sp>
        <p:nvSpPr>
          <p:cNvPr id="243" name="Google Shape;243;p47"/>
          <p:cNvSpPr/>
          <p:nvPr/>
        </p:nvSpPr>
        <p:spPr>
          <a:xfrm>
            <a:off x="4028606" y="1815914"/>
            <a:ext cx="1228050" cy="1228050"/>
          </a:xfrm>
          <a:prstGeom prst="ellipse">
            <a:avLst/>
          </a:prstGeom>
          <a:solidFill>
            <a:srgbClr val="00B0F0"/>
          </a:solidFill>
          <a:ln>
            <a:noFill/>
          </a:ln>
        </p:spPr>
        <p:txBody>
          <a:bodyPr spcFirstLastPara="1" wrap="square" lIns="60938" tIns="60938" rIns="60938" bIns="60938" anchor="ctr" anchorCtr="0">
            <a:noAutofit/>
          </a:bodyPr>
          <a:lstStyle/>
          <a:p>
            <a:pPr algn="ctr" defTabSz="457200">
              <a:buClr>
                <a:srgbClr val="FFFFFF"/>
              </a:buClr>
              <a:buSzPts val="3700"/>
            </a:pPr>
            <a:endParaRPr sz="1850" kern="0">
              <a:solidFill>
                <a:srgbClr val="000000"/>
              </a:solidFill>
              <a:latin typeface="Calibri"/>
              <a:ea typeface="Calibri"/>
              <a:cs typeface="Calibri"/>
              <a:sym typeface="Calibri"/>
            </a:endParaRPr>
          </a:p>
        </p:txBody>
      </p:sp>
      <p:sp>
        <p:nvSpPr>
          <p:cNvPr id="244" name="Google Shape;244;p47"/>
          <p:cNvSpPr/>
          <p:nvPr/>
        </p:nvSpPr>
        <p:spPr>
          <a:xfrm>
            <a:off x="223775" y="1815915"/>
            <a:ext cx="1228050" cy="1228050"/>
          </a:xfrm>
          <a:prstGeom prst="ellipse">
            <a:avLst/>
          </a:prstGeom>
          <a:solidFill>
            <a:srgbClr val="00B0F0"/>
          </a:solidFill>
          <a:ln>
            <a:noFill/>
          </a:ln>
        </p:spPr>
        <p:txBody>
          <a:bodyPr spcFirstLastPara="1" wrap="square" lIns="60938" tIns="60938" rIns="60938" bIns="60938" anchor="ctr" anchorCtr="0">
            <a:noAutofit/>
          </a:bodyPr>
          <a:lstStyle/>
          <a:p>
            <a:pPr algn="ctr" defTabSz="457200">
              <a:buClr>
                <a:srgbClr val="FFFFFF"/>
              </a:buClr>
              <a:buSzPts val="3700"/>
            </a:pPr>
            <a:endParaRPr sz="1850" kern="0">
              <a:solidFill>
                <a:srgbClr val="000000"/>
              </a:solidFill>
              <a:latin typeface="Calibri"/>
              <a:ea typeface="Calibri"/>
              <a:cs typeface="Calibri"/>
              <a:sym typeface="Calibri"/>
            </a:endParaRPr>
          </a:p>
        </p:txBody>
      </p:sp>
      <p:sp>
        <p:nvSpPr>
          <p:cNvPr id="245" name="Google Shape;245;p47"/>
          <p:cNvSpPr/>
          <p:nvPr/>
        </p:nvSpPr>
        <p:spPr>
          <a:xfrm>
            <a:off x="8101736" y="4259854"/>
            <a:ext cx="1228050" cy="1228050"/>
          </a:xfrm>
          <a:prstGeom prst="ellipse">
            <a:avLst/>
          </a:prstGeom>
          <a:solidFill>
            <a:srgbClr val="00B0F0"/>
          </a:solidFill>
          <a:ln>
            <a:noFill/>
          </a:ln>
        </p:spPr>
        <p:txBody>
          <a:bodyPr spcFirstLastPara="1" wrap="square" lIns="60938" tIns="60938" rIns="60938" bIns="60938" anchor="ctr" anchorCtr="0">
            <a:noAutofit/>
          </a:bodyPr>
          <a:lstStyle/>
          <a:p>
            <a:pPr algn="ctr" defTabSz="457200">
              <a:buClr>
                <a:srgbClr val="FFFFFF"/>
              </a:buClr>
              <a:buSzPts val="3700"/>
            </a:pPr>
            <a:endParaRPr sz="1850" kern="0">
              <a:solidFill>
                <a:srgbClr val="000000"/>
              </a:solidFill>
              <a:latin typeface="Calibri"/>
              <a:ea typeface="Calibri"/>
              <a:cs typeface="Calibri"/>
              <a:sym typeface="Calibri"/>
            </a:endParaRPr>
          </a:p>
        </p:txBody>
      </p:sp>
      <p:sp>
        <p:nvSpPr>
          <p:cNvPr id="246" name="Google Shape;246;p47"/>
          <p:cNvSpPr/>
          <p:nvPr/>
        </p:nvSpPr>
        <p:spPr>
          <a:xfrm>
            <a:off x="4131148" y="4265186"/>
            <a:ext cx="1228050" cy="1228050"/>
          </a:xfrm>
          <a:prstGeom prst="ellipse">
            <a:avLst/>
          </a:prstGeom>
          <a:solidFill>
            <a:srgbClr val="00B0F0"/>
          </a:solidFill>
          <a:ln>
            <a:noFill/>
          </a:ln>
        </p:spPr>
        <p:txBody>
          <a:bodyPr spcFirstLastPara="1" wrap="square" lIns="60938" tIns="60938" rIns="60938" bIns="60938" anchor="ctr" anchorCtr="0">
            <a:noAutofit/>
          </a:bodyPr>
          <a:lstStyle/>
          <a:p>
            <a:pPr algn="ctr" defTabSz="457200">
              <a:buClr>
                <a:srgbClr val="FFFFFF"/>
              </a:buClr>
              <a:buSzPts val="3700"/>
            </a:pPr>
            <a:endParaRPr sz="1850" kern="0">
              <a:solidFill>
                <a:srgbClr val="000000"/>
              </a:solidFill>
              <a:latin typeface="Calibri"/>
              <a:ea typeface="Calibri"/>
              <a:cs typeface="Calibri"/>
              <a:sym typeface="Calibri"/>
            </a:endParaRPr>
          </a:p>
        </p:txBody>
      </p:sp>
      <p:sp>
        <p:nvSpPr>
          <p:cNvPr id="247" name="Google Shape;247;p47"/>
          <p:cNvSpPr/>
          <p:nvPr/>
        </p:nvSpPr>
        <p:spPr>
          <a:xfrm>
            <a:off x="7985647" y="1837183"/>
            <a:ext cx="1228050" cy="1228050"/>
          </a:xfrm>
          <a:prstGeom prst="ellipse">
            <a:avLst/>
          </a:prstGeom>
          <a:solidFill>
            <a:srgbClr val="00B0F0"/>
          </a:solidFill>
          <a:ln>
            <a:noFill/>
          </a:ln>
        </p:spPr>
        <p:txBody>
          <a:bodyPr spcFirstLastPara="1" wrap="square" lIns="60938" tIns="60938" rIns="60938" bIns="60938" anchor="ctr" anchorCtr="0">
            <a:noAutofit/>
          </a:bodyPr>
          <a:lstStyle/>
          <a:p>
            <a:pPr algn="ctr" defTabSz="457200">
              <a:buClr>
                <a:srgbClr val="FFFFFF"/>
              </a:buClr>
              <a:buSzPts val="3700"/>
            </a:pPr>
            <a:endParaRPr sz="1850" kern="0">
              <a:solidFill>
                <a:srgbClr val="000000"/>
              </a:solidFill>
              <a:latin typeface="Calibri"/>
              <a:ea typeface="Calibri"/>
              <a:cs typeface="Calibri"/>
              <a:sym typeface="Calibri"/>
            </a:endParaRPr>
          </a:p>
        </p:txBody>
      </p:sp>
      <p:sp>
        <p:nvSpPr>
          <p:cNvPr id="248" name="Google Shape;248;p47"/>
          <p:cNvSpPr txBox="1"/>
          <p:nvPr/>
        </p:nvSpPr>
        <p:spPr>
          <a:xfrm>
            <a:off x="1396483" y="4311949"/>
            <a:ext cx="2508750" cy="2954540"/>
          </a:xfrm>
          <a:prstGeom prst="rect">
            <a:avLst/>
          </a:prstGeom>
          <a:noFill/>
          <a:ln>
            <a:noFill/>
          </a:ln>
        </p:spPr>
        <p:txBody>
          <a:bodyPr spcFirstLastPara="1" wrap="square" lIns="121863" tIns="121863" rIns="121863" bIns="121863" anchor="t" anchorCtr="0">
            <a:spAutoFit/>
          </a:bodyPr>
          <a:lstStyle/>
          <a:p>
            <a:pPr defTabSz="457200">
              <a:buClr>
                <a:srgbClr val="28324A"/>
              </a:buClr>
              <a:buSzPts val="3200"/>
            </a:pPr>
            <a:r>
              <a:rPr lang="nl-NL" sz="1600" b="1" kern="0" dirty="0">
                <a:solidFill>
                  <a:srgbClr val="28324A"/>
                </a:solidFill>
                <a:latin typeface="Arial"/>
                <a:ea typeface="Arial"/>
                <a:cs typeface="Arial"/>
                <a:sym typeface="Arial"/>
              </a:rPr>
              <a:t>Impact</a:t>
            </a:r>
            <a:endParaRPr sz="1600" b="1" kern="0" dirty="0">
              <a:solidFill>
                <a:srgbClr val="28324A"/>
              </a:solidFill>
              <a:latin typeface="Arial"/>
              <a:ea typeface="Arial"/>
              <a:cs typeface="Arial"/>
              <a:sym typeface="Arial"/>
            </a:endParaRPr>
          </a:p>
          <a:p>
            <a:pPr marL="228600" indent="-231775" defTabSz="457200">
              <a:spcBef>
                <a:spcPts val="550"/>
              </a:spcBef>
              <a:buClr>
                <a:srgbClr val="595959"/>
              </a:buClr>
              <a:buSzPts val="2700"/>
              <a:buFont typeface="Arial"/>
              <a:buChar char="•"/>
            </a:pPr>
            <a:r>
              <a:rPr lang="nl-NL" sz="1350" kern="0" dirty="0">
                <a:solidFill>
                  <a:srgbClr val="595959"/>
                </a:solidFill>
                <a:latin typeface="Arial"/>
                <a:ea typeface="Arial"/>
                <a:cs typeface="Arial"/>
                <a:sym typeface="Arial"/>
              </a:rPr>
              <a:t>Réduire la </a:t>
            </a:r>
            <a:r>
              <a:rPr lang="nl-NL" sz="1350" b="1" kern="0" dirty="0">
                <a:solidFill>
                  <a:srgbClr val="595959"/>
                </a:solidFill>
                <a:latin typeface="Arial"/>
                <a:ea typeface="Arial"/>
                <a:cs typeface="Arial"/>
                <a:sym typeface="Arial"/>
              </a:rPr>
              <a:t>défécation à l'air libre</a:t>
            </a:r>
            <a:endParaRPr sz="1350" kern="0" dirty="0">
              <a:solidFill>
                <a:srgbClr val="595959"/>
              </a:solidFill>
              <a:latin typeface="Arial"/>
              <a:ea typeface="Arial"/>
              <a:cs typeface="Arial"/>
              <a:sym typeface="Arial"/>
            </a:endParaRPr>
          </a:p>
          <a:p>
            <a:pPr marL="228600" indent="-231775" defTabSz="457200">
              <a:spcBef>
                <a:spcPts val="550"/>
              </a:spcBef>
              <a:buClr>
                <a:srgbClr val="595959"/>
              </a:buClr>
              <a:buSzPts val="2700"/>
              <a:buFont typeface="Arial"/>
              <a:buChar char="•"/>
            </a:pPr>
            <a:r>
              <a:rPr lang="nl-NL" sz="1350" kern="0" dirty="0">
                <a:solidFill>
                  <a:srgbClr val="595959"/>
                </a:solidFill>
                <a:latin typeface="Arial"/>
                <a:ea typeface="Arial"/>
                <a:cs typeface="Arial"/>
                <a:sym typeface="Arial"/>
              </a:rPr>
              <a:t>Éliminer chaque mois </a:t>
            </a:r>
            <a:r>
              <a:rPr lang="nl-NL" sz="1350" b="1" kern="0" dirty="0">
                <a:solidFill>
                  <a:srgbClr val="595959"/>
                </a:solidFill>
                <a:latin typeface="Arial"/>
                <a:ea typeface="Arial"/>
                <a:cs typeface="Arial"/>
                <a:sym typeface="Arial"/>
              </a:rPr>
              <a:t>100 </a:t>
            </a:r>
            <a:r>
              <a:rPr lang="nl-NL" sz="1350" kern="0" dirty="0">
                <a:solidFill>
                  <a:srgbClr val="595959"/>
                </a:solidFill>
                <a:latin typeface="Arial"/>
                <a:ea typeface="Arial"/>
                <a:cs typeface="Arial"/>
                <a:sym typeface="Arial"/>
              </a:rPr>
              <a:t>tonnes de déchets des collectivités, </a:t>
            </a:r>
            <a:endParaRPr sz="1850" kern="0" dirty="0">
              <a:solidFill>
                <a:srgbClr val="000000"/>
              </a:solidFill>
              <a:latin typeface="Arial"/>
              <a:cs typeface="Arial"/>
              <a:sym typeface="Arial"/>
            </a:endParaRPr>
          </a:p>
          <a:p>
            <a:pPr marL="228600" indent="-231775" defTabSz="457200">
              <a:spcBef>
                <a:spcPts val="550"/>
              </a:spcBef>
              <a:buClr>
                <a:srgbClr val="595959"/>
              </a:buClr>
              <a:buSzPts val="2700"/>
              <a:buFont typeface="Arial"/>
              <a:buChar char="•"/>
            </a:pPr>
            <a:r>
              <a:rPr lang="nl-NL" sz="1350" kern="0" dirty="0">
                <a:solidFill>
                  <a:srgbClr val="595959"/>
                </a:solidFill>
                <a:latin typeface="Arial"/>
                <a:ea typeface="Arial"/>
                <a:cs typeface="Arial"/>
                <a:sym typeface="Arial"/>
              </a:rPr>
              <a:t>Faire économiser de </a:t>
            </a:r>
            <a:r>
              <a:rPr lang="nl-NL" sz="1350" b="1" kern="0" dirty="0">
                <a:solidFill>
                  <a:srgbClr val="595959"/>
                </a:solidFill>
                <a:latin typeface="Arial"/>
                <a:ea typeface="Arial"/>
                <a:cs typeface="Arial"/>
                <a:sym typeface="Arial"/>
              </a:rPr>
              <a:t>l'argent aux </a:t>
            </a:r>
            <a:r>
              <a:rPr lang="nl-NL" sz="1350" kern="0" dirty="0">
                <a:solidFill>
                  <a:srgbClr val="595959"/>
                </a:solidFill>
                <a:latin typeface="Arial"/>
                <a:ea typeface="Arial"/>
                <a:cs typeface="Arial"/>
                <a:sym typeface="Arial"/>
              </a:rPr>
              <a:t>clients ;</a:t>
            </a:r>
            <a:endParaRPr sz="1850" kern="0" dirty="0">
              <a:solidFill>
                <a:srgbClr val="000000"/>
              </a:solidFill>
              <a:latin typeface="Arial"/>
              <a:cs typeface="Arial"/>
              <a:sym typeface="Arial"/>
            </a:endParaRPr>
          </a:p>
          <a:p>
            <a:pPr marL="228600" indent="-231775" defTabSz="457200">
              <a:spcBef>
                <a:spcPts val="550"/>
              </a:spcBef>
              <a:buClr>
                <a:srgbClr val="595959"/>
              </a:buClr>
              <a:buSzPts val="2700"/>
              <a:buFont typeface="Arial"/>
              <a:buChar char="•"/>
            </a:pPr>
            <a:r>
              <a:rPr lang="nl-NL" sz="1350" kern="0" dirty="0">
                <a:solidFill>
                  <a:srgbClr val="595959"/>
                </a:solidFill>
                <a:latin typeface="Arial"/>
                <a:ea typeface="Arial"/>
                <a:cs typeface="Arial"/>
                <a:sym typeface="Arial"/>
              </a:rPr>
              <a:t>Offrir aux utilisateurs </a:t>
            </a:r>
            <a:r>
              <a:rPr lang="nl-NL" sz="1350" b="1" kern="0" dirty="0">
                <a:solidFill>
                  <a:srgbClr val="595959"/>
                </a:solidFill>
                <a:latin typeface="Arial"/>
                <a:ea typeface="Arial"/>
                <a:cs typeface="Arial"/>
                <a:sym typeface="Arial"/>
              </a:rPr>
              <a:t>dignité et commodité.</a:t>
            </a:r>
            <a:endParaRPr sz="1850" kern="0" dirty="0">
              <a:solidFill>
                <a:srgbClr val="000000"/>
              </a:solidFill>
              <a:latin typeface="Arial"/>
              <a:cs typeface="Arial"/>
              <a:sym typeface="Arial"/>
            </a:endParaRPr>
          </a:p>
          <a:p>
            <a:pPr defTabSz="457200">
              <a:buClr>
                <a:srgbClr val="28324A"/>
              </a:buClr>
              <a:buSzPts val="3700"/>
            </a:pPr>
            <a:endParaRPr sz="1850" kern="0" dirty="0">
              <a:solidFill>
                <a:srgbClr val="000000"/>
              </a:solidFill>
              <a:latin typeface="Calibri"/>
              <a:ea typeface="Calibri"/>
              <a:cs typeface="Calibri"/>
              <a:sym typeface="Calibri"/>
            </a:endParaRPr>
          </a:p>
        </p:txBody>
      </p:sp>
      <p:pic>
        <p:nvPicPr>
          <p:cNvPr id="249" name="Google Shape;249;p47" descr="Picture 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88130" y="2135252"/>
            <a:ext cx="672464" cy="631768"/>
          </a:xfrm>
          <a:prstGeom prst="rect">
            <a:avLst/>
          </a:prstGeom>
          <a:noFill/>
          <a:ln>
            <a:noFill/>
          </a:ln>
        </p:spPr>
      </p:pic>
      <p:pic>
        <p:nvPicPr>
          <p:cNvPr id="250" name="Google Shape;250;p47" descr="Picture 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220683" y="1964619"/>
            <a:ext cx="827316" cy="796675"/>
          </a:xfrm>
          <a:prstGeom prst="rect">
            <a:avLst/>
          </a:prstGeom>
          <a:noFill/>
          <a:ln>
            <a:noFill/>
          </a:ln>
        </p:spPr>
      </p:pic>
      <p:pic>
        <p:nvPicPr>
          <p:cNvPr id="251" name="Google Shape;251;p47" descr="Picture 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323555" y="2031528"/>
            <a:ext cx="541138" cy="796675"/>
          </a:xfrm>
          <a:prstGeom prst="rect">
            <a:avLst/>
          </a:prstGeom>
          <a:noFill/>
          <a:ln>
            <a:noFill/>
          </a:ln>
        </p:spPr>
      </p:pic>
      <p:pic>
        <p:nvPicPr>
          <p:cNvPr id="252" name="Google Shape;252;p47" descr="Picture 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222030" y="4455109"/>
            <a:ext cx="881806" cy="804710"/>
          </a:xfrm>
          <a:prstGeom prst="rect">
            <a:avLst/>
          </a:prstGeom>
          <a:noFill/>
          <a:ln>
            <a:noFill/>
          </a:ln>
        </p:spPr>
      </p:pic>
      <p:sp>
        <p:nvSpPr>
          <p:cNvPr id="253" name="Google Shape;253;p47"/>
          <p:cNvSpPr txBox="1"/>
          <p:nvPr/>
        </p:nvSpPr>
        <p:spPr>
          <a:xfrm>
            <a:off x="1527592" y="2080186"/>
            <a:ext cx="2193600" cy="1854239"/>
          </a:xfrm>
          <a:prstGeom prst="rect">
            <a:avLst/>
          </a:prstGeom>
          <a:noFill/>
          <a:ln>
            <a:noFill/>
          </a:ln>
        </p:spPr>
        <p:txBody>
          <a:bodyPr spcFirstLastPara="1" wrap="square" lIns="121863" tIns="121863" rIns="121863" bIns="121863" anchor="t" anchorCtr="0">
            <a:spAutoFit/>
          </a:bodyPr>
          <a:lstStyle/>
          <a:p>
            <a:pPr defTabSz="457200">
              <a:buClr>
                <a:srgbClr val="28324A"/>
              </a:buClr>
              <a:buSzPts val="3200"/>
            </a:pPr>
            <a:r>
              <a:rPr lang="nl-NL" sz="1600" b="1" kern="0">
                <a:solidFill>
                  <a:srgbClr val="28324A"/>
                </a:solidFill>
                <a:latin typeface="Arial"/>
                <a:ea typeface="Arial"/>
                <a:cs typeface="Arial"/>
                <a:sym typeface="Arial"/>
              </a:rPr>
              <a:t>Croissance de la clientèle</a:t>
            </a:r>
            <a:endParaRPr sz="1850" kern="0">
              <a:solidFill>
                <a:srgbClr val="000000"/>
              </a:solidFill>
              <a:latin typeface="Calibri"/>
              <a:ea typeface="Calibri"/>
              <a:cs typeface="Calibri"/>
              <a:sym typeface="Calibri"/>
            </a:endParaRPr>
          </a:p>
          <a:p>
            <a:pPr defTabSz="457200">
              <a:spcBef>
                <a:spcPts val="550"/>
              </a:spcBef>
              <a:buClr>
                <a:srgbClr val="595959"/>
              </a:buClr>
              <a:buSzPts val="2700"/>
            </a:pPr>
            <a:r>
              <a:rPr lang="nl-NL" sz="1350" kern="0">
                <a:solidFill>
                  <a:srgbClr val="595959"/>
                </a:solidFill>
                <a:latin typeface="Arial"/>
                <a:ea typeface="Arial"/>
                <a:cs typeface="Arial"/>
                <a:sym typeface="Arial"/>
              </a:rPr>
              <a:t>CTG compte aujourd'hui </a:t>
            </a:r>
            <a:r>
              <a:rPr lang="nl-NL" sz="1350" b="1" kern="0">
                <a:solidFill>
                  <a:srgbClr val="595959"/>
                </a:solidFill>
                <a:latin typeface="Arial"/>
                <a:ea typeface="Arial"/>
                <a:cs typeface="Arial"/>
                <a:sym typeface="Arial"/>
              </a:rPr>
              <a:t>plus de 3200 </a:t>
            </a:r>
            <a:r>
              <a:rPr lang="nl-NL" sz="1350" kern="0">
                <a:solidFill>
                  <a:srgbClr val="595959"/>
                </a:solidFill>
                <a:latin typeface="Arial"/>
                <a:ea typeface="Arial"/>
                <a:cs typeface="Arial"/>
                <a:sym typeface="Arial"/>
              </a:rPr>
              <a:t>clients actifs</a:t>
            </a:r>
            <a:r>
              <a:rPr lang="nl-NL" sz="1350" b="1" kern="0">
                <a:solidFill>
                  <a:srgbClr val="595959"/>
                </a:solidFill>
                <a:latin typeface="Arial"/>
                <a:ea typeface="Arial"/>
                <a:cs typeface="Arial"/>
                <a:sym typeface="Arial"/>
              </a:rPr>
              <a:t>, ce qui a un impact sur plus de 16000 vies.</a:t>
            </a:r>
            <a:endParaRPr sz="1850" b="1" kern="0">
              <a:solidFill>
                <a:srgbClr val="000000"/>
              </a:solidFill>
              <a:latin typeface="Calibri"/>
              <a:ea typeface="Calibri"/>
              <a:cs typeface="Calibri"/>
              <a:sym typeface="Calibri"/>
            </a:endParaRPr>
          </a:p>
        </p:txBody>
      </p:sp>
      <p:sp>
        <p:nvSpPr>
          <p:cNvPr id="254" name="Google Shape;254;p47"/>
          <p:cNvSpPr txBox="1"/>
          <p:nvPr/>
        </p:nvSpPr>
        <p:spPr>
          <a:xfrm>
            <a:off x="5388667" y="2086774"/>
            <a:ext cx="2193600" cy="1608017"/>
          </a:xfrm>
          <a:prstGeom prst="rect">
            <a:avLst/>
          </a:prstGeom>
          <a:noFill/>
          <a:ln>
            <a:noFill/>
          </a:ln>
        </p:spPr>
        <p:txBody>
          <a:bodyPr spcFirstLastPara="1" wrap="square" lIns="121863" tIns="121863" rIns="121863" bIns="121863" anchor="t" anchorCtr="0">
            <a:spAutoFit/>
          </a:bodyPr>
          <a:lstStyle/>
          <a:p>
            <a:pPr defTabSz="457200">
              <a:buClr>
                <a:srgbClr val="28324A"/>
              </a:buClr>
              <a:buSzPts val="3200"/>
            </a:pPr>
            <a:r>
              <a:rPr lang="nl-NL" sz="1600" b="1" kern="0">
                <a:solidFill>
                  <a:srgbClr val="28324A"/>
                </a:solidFill>
                <a:latin typeface="Arial"/>
                <a:ea typeface="Arial"/>
                <a:cs typeface="Arial"/>
                <a:sym typeface="Arial"/>
              </a:rPr>
              <a:t>Marge brute</a:t>
            </a:r>
            <a:endParaRPr sz="1850" kern="0">
              <a:solidFill>
                <a:srgbClr val="000000"/>
              </a:solidFill>
              <a:latin typeface="Calibri"/>
              <a:ea typeface="Calibri"/>
              <a:cs typeface="Calibri"/>
              <a:sym typeface="Calibri"/>
            </a:endParaRPr>
          </a:p>
          <a:p>
            <a:pPr defTabSz="457200">
              <a:spcBef>
                <a:spcPts val="550"/>
              </a:spcBef>
              <a:buClr>
                <a:srgbClr val="595959"/>
              </a:buClr>
              <a:buSzPts val="2700"/>
            </a:pPr>
            <a:r>
              <a:rPr lang="nl-NL" sz="1350" kern="0">
                <a:solidFill>
                  <a:srgbClr val="595959"/>
                </a:solidFill>
                <a:latin typeface="Arial"/>
                <a:ea typeface="Arial"/>
                <a:cs typeface="Arial"/>
                <a:sym typeface="Arial"/>
              </a:rPr>
              <a:t>La marge brute est passée de -30% à </a:t>
            </a:r>
            <a:r>
              <a:rPr lang="nl-NL" sz="1350" b="1" kern="0">
                <a:solidFill>
                  <a:srgbClr val="595959"/>
                </a:solidFill>
                <a:latin typeface="Arial"/>
                <a:ea typeface="Arial"/>
                <a:cs typeface="Arial"/>
                <a:sym typeface="Arial"/>
              </a:rPr>
              <a:t>+30% </a:t>
            </a:r>
            <a:r>
              <a:rPr lang="nl-NL" sz="1350" kern="0">
                <a:solidFill>
                  <a:srgbClr val="595959"/>
                </a:solidFill>
                <a:latin typeface="Arial"/>
                <a:ea typeface="Arial"/>
                <a:cs typeface="Arial"/>
                <a:sym typeface="Arial"/>
              </a:rPr>
              <a:t>et un plan a été mis en place pour atteindre le seuil de rentabilité.</a:t>
            </a:r>
            <a:endParaRPr sz="1850" kern="0">
              <a:solidFill>
                <a:srgbClr val="000000"/>
              </a:solidFill>
              <a:latin typeface="Calibri"/>
              <a:ea typeface="Calibri"/>
              <a:cs typeface="Calibri"/>
              <a:sym typeface="Calibri"/>
            </a:endParaRPr>
          </a:p>
        </p:txBody>
      </p:sp>
      <p:sp>
        <p:nvSpPr>
          <p:cNvPr id="255" name="Google Shape;255;p47"/>
          <p:cNvSpPr txBox="1"/>
          <p:nvPr/>
        </p:nvSpPr>
        <p:spPr>
          <a:xfrm>
            <a:off x="5432524" y="4507156"/>
            <a:ext cx="2193600" cy="984770"/>
          </a:xfrm>
          <a:prstGeom prst="rect">
            <a:avLst/>
          </a:prstGeom>
          <a:noFill/>
          <a:ln>
            <a:noFill/>
          </a:ln>
        </p:spPr>
        <p:txBody>
          <a:bodyPr spcFirstLastPara="1" wrap="square" lIns="121863" tIns="121863" rIns="121863" bIns="121863" anchor="t" anchorCtr="0">
            <a:spAutoFit/>
          </a:bodyPr>
          <a:lstStyle/>
          <a:p>
            <a:pPr defTabSz="457200">
              <a:buClr>
                <a:srgbClr val="28324A"/>
              </a:buClr>
              <a:buSzPts val="3200"/>
            </a:pPr>
            <a:r>
              <a:rPr lang="nl-NL" sz="1600" b="1" kern="0">
                <a:solidFill>
                  <a:srgbClr val="28324A"/>
                </a:solidFill>
                <a:latin typeface="Arial"/>
                <a:ea typeface="Arial"/>
                <a:cs typeface="Arial"/>
                <a:sym typeface="Arial"/>
              </a:rPr>
              <a:t>Économies d'eau </a:t>
            </a:r>
            <a:endParaRPr sz="1850" kern="0">
              <a:solidFill>
                <a:srgbClr val="000000"/>
              </a:solidFill>
              <a:latin typeface="Calibri"/>
              <a:ea typeface="Calibri"/>
              <a:cs typeface="Calibri"/>
              <a:sym typeface="Calibri"/>
            </a:endParaRPr>
          </a:p>
          <a:p>
            <a:pPr defTabSz="457200">
              <a:spcBef>
                <a:spcPts val="550"/>
              </a:spcBef>
              <a:buClr>
                <a:srgbClr val="595959"/>
              </a:buClr>
              <a:buSzPts val="2700"/>
            </a:pPr>
            <a:r>
              <a:rPr lang="nl-NL" sz="1350" kern="0">
                <a:solidFill>
                  <a:srgbClr val="595959"/>
                </a:solidFill>
                <a:latin typeface="Arial"/>
                <a:ea typeface="Arial"/>
                <a:cs typeface="Arial"/>
                <a:sym typeface="Arial"/>
              </a:rPr>
              <a:t>Économiser plus de 10 000 litres d'eau par mois</a:t>
            </a:r>
            <a:endParaRPr sz="1850" b="1" kern="0">
              <a:solidFill>
                <a:srgbClr val="000000"/>
              </a:solidFill>
              <a:latin typeface="Calibri"/>
              <a:ea typeface="Calibri"/>
              <a:cs typeface="Calibri"/>
              <a:sym typeface="Calibri"/>
            </a:endParaRPr>
          </a:p>
        </p:txBody>
      </p:sp>
      <p:sp>
        <p:nvSpPr>
          <p:cNvPr id="256" name="Google Shape;256;p47"/>
          <p:cNvSpPr txBox="1"/>
          <p:nvPr/>
        </p:nvSpPr>
        <p:spPr>
          <a:xfrm>
            <a:off x="9402198" y="2080186"/>
            <a:ext cx="2193600" cy="1608017"/>
          </a:xfrm>
          <a:prstGeom prst="rect">
            <a:avLst/>
          </a:prstGeom>
          <a:noFill/>
          <a:ln>
            <a:noFill/>
          </a:ln>
        </p:spPr>
        <p:txBody>
          <a:bodyPr spcFirstLastPara="1" wrap="square" lIns="121863" tIns="121863" rIns="121863" bIns="121863" anchor="t" anchorCtr="0">
            <a:spAutoFit/>
          </a:bodyPr>
          <a:lstStyle/>
          <a:p>
            <a:pPr defTabSz="457200">
              <a:buClr>
                <a:srgbClr val="28324A"/>
              </a:buClr>
              <a:buSzPts val="3200"/>
            </a:pPr>
            <a:r>
              <a:rPr lang="nl-NL" sz="1600" b="1" kern="0">
                <a:solidFill>
                  <a:srgbClr val="28324A"/>
                </a:solidFill>
                <a:latin typeface="Arial"/>
                <a:ea typeface="Arial"/>
                <a:cs typeface="Arial"/>
                <a:sym typeface="Arial"/>
              </a:rPr>
              <a:t>Argent mobile</a:t>
            </a:r>
            <a:endParaRPr sz="1850" kern="0">
              <a:solidFill>
                <a:srgbClr val="000000"/>
              </a:solidFill>
              <a:latin typeface="Calibri"/>
              <a:ea typeface="Calibri"/>
              <a:cs typeface="Calibri"/>
              <a:sym typeface="Calibri"/>
            </a:endParaRPr>
          </a:p>
          <a:p>
            <a:pPr defTabSz="457200">
              <a:spcBef>
                <a:spcPts val="550"/>
              </a:spcBef>
              <a:buClr>
                <a:srgbClr val="595959"/>
              </a:buClr>
              <a:buSzPts val="2700"/>
            </a:pPr>
            <a:r>
              <a:rPr lang="nl-NL" sz="1350" kern="0">
                <a:solidFill>
                  <a:srgbClr val="595959"/>
                </a:solidFill>
                <a:latin typeface="Arial"/>
                <a:ea typeface="Arial"/>
                <a:cs typeface="Arial"/>
                <a:sym typeface="Arial"/>
              </a:rPr>
              <a:t>Paiement à l'avance via Mobile Money sur les téléphones portables utilisés par </a:t>
            </a:r>
            <a:r>
              <a:rPr lang="nl-NL" sz="1350" b="1" kern="0">
                <a:solidFill>
                  <a:srgbClr val="595959"/>
                </a:solidFill>
                <a:latin typeface="Arial"/>
                <a:ea typeface="Arial"/>
                <a:cs typeface="Arial"/>
                <a:sym typeface="Arial"/>
              </a:rPr>
              <a:t>plus de 98 % </a:t>
            </a:r>
            <a:r>
              <a:rPr lang="nl-NL" sz="1350" kern="0">
                <a:solidFill>
                  <a:srgbClr val="595959"/>
                </a:solidFill>
                <a:latin typeface="Arial"/>
                <a:ea typeface="Arial"/>
                <a:cs typeface="Arial"/>
                <a:sym typeface="Arial"/>
              </a:rPr>
              <a:t>des clients.</a:t>
            </a:r>
            <a:endParaRPr sz="1850" kern="0">
              <a:solidFill>
                <a:srgbClr val="000000"/>
              </a:solidFill>
              <a:highlight>
                <a:srgbClr val="FFFF00"/>
              </a:highlight>
              <a:latin typeface="Calibri"/>
              <a:ea typeface="Calibri"/>
              <a:cs typeface="Calibri"/>
              <a:sym typeface="Calibri"/>
            </a:endParaRPr>
          </a:p>
        </p:txBody>
      </p:sp>
      <p:sp>
        <p:nvSpPr>
          <p:cNvPr id="257" name="Google Shape;257;p47"/>
          <p:cNvSpPr txBox="1"/>
          <p:nvPr/>
        </p:nvSpPr>
        <p:spPr>
          <a:xfrm>
            <a:off x="9402198" y="4563866"/>
            <a:ext cx="2193600" cy="1192519"/>
          </a:xfrm>
          <a:prstGeom prst="rect">
            <a:avLst/>
          </a:prstGeom>
          <a:noFill/>
          <a:ln>
            <a:noFill/>
          </a:ln>
        </p:spPr>
        <p:txBody>
          <a:bodyPr spcFirstLastPara="1" wrap="square" lIns="121863" tIns="121863" rIns="121863" bIns="121863" anchor="t" anchorCtr="0">
            <a:spAutoFit/>
          </a:bodyPr>
          <a:lstStyle/>
          <a:p>
            <a:pPr defTabSz="457200">
              <a:buClr>
                <a:srgbClr val="28324A"/>
              </a:buClr>
              <a:buSzPts val="3200"/>
            </a:pPr>
            <a:r>
              <a:rPr lang="nl-NL" sz="1600" b="1" kern="0">
                <a:solidFill>
                  <a:srgbClr val="28324A"/>
                </a:solidFill>
                <a:latin typeface="Arial"/>
                <a:ea typeface="Arial"/>
                <a:cs typeface="Arial"/>
                <a:sym typeface="Arial"/>
              </a:rPr>
              <a:t>Technologie</a:t>
            </a:r>
            <a:endParaRPr sz="1850" kern="0">
              <a:solidFill>
                <a:srgbClr val="000000"/>
              </a:solidFill>
              <a:latin typeface="Calibri"/>
              <a:ea typeface="Calibri"/>
              <a:cs typeface="Calibri"/>
              <a:sym typeface="Calibri"/>
            </a:endParaRPr>
          </a:p>
          <a:p>
            <a:pPr defTabSz="457200">
              <a:spcBef>
                <a:spcPts val="550"/>
              </a:spcBef>
              <a:buClr>
                <a:srgbClr val="595959"/>
              </a:buClr>
              <a:buSzPts val="2700"/>
            </a:pPr>
            <a:r>
              <a:rPr lang="nl-NL" sz="1350" kern="0">
                <a:solidFill>
                  <a:srgbClr val="595959"/>
                </a:solidFill>
                <a:latin typeface="Arial"/>
                <a:cs typeface="Arial"/>
                <a:sym typeface="Arial"/>
              </a:rPr>
              <a:t>Système MOSS utilisé pour la gestion des données des clients </a:t>
            </a:r>
            <a:endParaRPr sz="1850" kern="0">
              <a:solidFill>
                <a:srgbClr val="000000"/>
              </a:solidFill>
              <a:latin typeface="Arial"/>
              <a:cs typeface="Arial"/>
              <a:sym typeface="Arial"/>
            </a:endParaRPr>
          </a:p>
        </p:txBody>
      </p:sp>
      <p:sp>
        <p:nvSpPr>
          <p:cNvPr id="258" name="Google Shape;258;p47"/>
          <p:cNvSpPr txBox="1">
            <a:spLocks noGrp="1"/>
          </p:cNvSpPr>
          <p:nvPr>
            <p:ph type="title"/>
          </p:nvPr>
        </p:nvSpPr>
        <p:spPr>
          <a:xfrm>
            <a:off x="503275" y="59756"/>
            <a:ext cx="9328800" cy="954450"/>
          </a:xfrm>
          <a:prstGeom prst="rect">
            <a:avLst/>
          </a:prstGeom>
          <a:noFill/>
          <a:ln>
            <a:noFill/>
          </a:ln>
        </p:spPr>
        <p:txBody>
          <a:bodyPr spcFirstLastPara="1" wrap="square" lIns="121900" tIns="60938" rIns="121900" bIns="60938" anchor="ctr" anchorCtr="0">
            <a:normAutofit/>
          </a:bodyPr>
          <a:lstStyle/>
          <a:p>
            <a:pPr>
              <a:buClr>
                <a:srgbClr val="0070C0"/>
              </a:buClr>
              <a:buSzPts val="8000"/>
            </a:pPr>
            <a:r>
              <a:rPr lang="nl-NL" sz="4000">
                <a:solidFill>
                  <a:srgbClr val="0070C0"/>
                </a:solidFill>
              </a:rPr>
              <a:t>Traction| Réalisations à ce jour</a:t>
            </a:r>
            <a:endParaRPr/>
          </a:p>
        </p:txBody>
      </p:sp>
      <p:sp>
        <p:nvSpPr>
          <p:cNvPr id="259" name="Google Shape;259;p47"/>
          <p:cNvSpPr txBox="1">
            <a:spLocks noGrp="1"/>
          </p:cNvSpPr>
          <p:nvPr>
            <p:ph type="sldNum" idx="12"/>
          </p:nvPr>
        </p:nvSpPr>
        <p:spPr>
          <a:xfrm>
            <a:off x="12003204" y="6538402"/>
            <a:ext cx="233250" cy="302850"/>
          </a:xfrm>
          <a:prstGeom prst="rect">
            <a:avLst/>
          </a:prstGeom>
          <a:noFill/>
          <a:ln>
            <a:noFill/>
          </a:ln>
        </p:spPr>
        <p:txBody>
          <a:bodyPr spcFirstLastPara="1" wrap="square" lIns="121900" tIns="60938" rIns="121900" bIns="60938" anchor="ctr" anchorCtr="0">
            <a:normAutofit fontScale="55000" lnSpcReduction="20000"/>
          </a:bodyPr>
          <a:lstStyle/>
          <a:p>
            <a:pPr defTabSz="457200"/>
            <a:fld id="{00000000-1234-1234-1234-123412341234}" type="slidenum">
              <a:rPr lang="nl-NL" kern="0"/>
              <a:pPr defTabSz="457200"/>
              <a:t>26</a:t>
            </a:fld>
            <a:endParaRPr kern="0"/>
          </a:p>
        </p:txBody>
      </p:sp>
      <p:cxnSp>
        <p:nvCxnSpPr>
          <p:cNvPr id="260" name="Google Shape;260;p47"/>
          <p:cNvCxnSpPr/>
          <p:nvPr/>
        </p:nvCxnSpPr>
        <p:spPr>
          <a:xfrm>
            <a:off x="652131" y="1014195"/>
            <a:ext cx="10471950" cy="0"/>
          </a:xfrm>
          <a:prstGeom prst="straightConnector1">
            <a:avLst/>
          </a:prstGeom>
          <a:noFill/>
          <a:ln w="19050" cap="flat" cmpd="sng">
            <a:solidFill>
              <a:srgbClr val="0070C0"/>
            </a:solidFill>
            <a:prstDash val="solid"/>
            <a:miter lim="800000"/>
            <a:headEnd type="none" w="sm" len="sm"/>
            <a:tailEnd type="none" w="sm" len="sm"/>
          </a:ln>
        </p:spPr>
      </p:cxnSp>
      <p:pic>
        <p:nvPicPr>
          <p:cNvPr id="261" name="Google Shape;261;p47"/>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249722" y="4563866"/>
            <a:ext cx="975444" cy="731584"/>
          </a:xfrm>
          <a:prstGeom prst="rect">
            <a:avLst/>
          </a:prstGeom>
          <a:noFill/>
          <a:ln>
            <a:noFill/>
          </a:ln>
        </p:spPr>
      </p:pic>
      <p:pic>
        <p:nvPicPr>
          <p:cNvPr id="262" name="Google Shape;262;p47" descr="Water saving icon simple style Royalty Free Vector Image"/>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4311640" y="4589580"/>
            <a:ext cx="895079" cy="840341"/>
          </a:xfrm>
          <a:prstGeom prst="rect">
            <a:avLst/>
          </a:prstGeom>
          <a:solidFill>
            <a:srgbClr val="00B0F0"/>
          </a:solidFill>
          <a:ln w="9525" cap="flat" cmpd="sng">
            <a:solidFill>
              <a:srgbClr val="00B0F0"/>
            </a:solidFill>
            <a:prstDash val="solid"/>
            <a:round/>
            <a:headEnd type="none" w="sm" len="sm"/>
            <a:tailEnd type="none" w="sm" len="sm"/>
          </a:ln>
        </p:spPr>
      </p:pic>
      <p:pic>
        <p:nvPicPr>
          <p:cNvPr id="263" name="Google Shape;263;p47"/>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1253863" y="6004397"/>
            <a:ext cx="639270" cy="83685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8"/>
          <p:cNvSpPr txBox="1">
            <a:spLocks noGrp="1"/>
          </p:cNvSpPr>
          <p:nvPr>
            <p:ph type="title"/>
          </p:nvPr>
        </p:nvSpPr>
        <p:spPr>
          <a:xfrm>
            <a:off x="603250" y="250854"/>
            <a:ext cx="10985550" cy="716550"/>
          </a:xfrm>
          <a:prstGeom prst="rect">
            <a:avLst/>
          </a:prstGeom>
          <a:noFill/>
          <a:ln>
            <a:noFill/>
          </a:ln>
        </p:spPr>
        <p:txBody>
          <a:bodyPr spcFirstLastPara="1" wrap="square" lIns="25400" tIns="25400" rIns="25400" bIns="25400" anchor="t" anchorCtr="0">
            <a:normAutofit/>
          </a:bodyPr>
          <a:lstStyle/>
          <a:p>
            <a:pPr>
              <a:buSzPts val="8500"/>
            </a:pPr>
            <a:r>
              <a:rPr lang="nl-NL" sz="4250" b="1" dirty="0">
                <a:solidFill>
                  <a:srgbClr val="000000"/>
                </a:solidFill>
                <a:latin typeface="Helvetica Neue"/>
                <a:ea typeface="Helvetica Neue"/>
                <a:cs typeface="Helvetica Neue"/>
                <a:sym typeface="Helvetica Neue"/>
              </a:rPr>
              <a:t>Facteurs de</a:t>
            </a:r>
            <a:r>
              <a:rPr lang="nl-NL" sz="4000" dirty="0">
                <a:solidFill>
                  <a:srgbClr val="0070C0"/>
                </a:solidFill>
                <a:latin typeface="Calibri"/>
                <a:ea typeface="Calibri"/>
                <a:cs typeface="Calibri"/>
                <a:sym typeface="Calibri"/>
              </a:rPr>
              <a:t> réussite </a:t>
            </a:r>
            <a:endParaRPr dirty="0"/>
          </a:p>
        </p:txBody>
      </p:sp>
      <p:sp>
        <p:nvSpPr>
          <p:cNvPr id="269" name="Google Shape;269;p48"/>
          <p:cNvSpPr txBox="1">
            <a:spLocks noGrp="1"/>
          </p:cNvSpPr>
          <p:nvPr>
            <p:ph type="body" idx="2"/>
          </p:nvPr>
        </p:nvSpPr>
        <p:spPr>
          <a:xfrm>
            <a:off x="603250" y="1501903"/>
            <a:ext cx="10985550" cy="4750350"/>
          </a:xfrm>
          <a:prstGeom prst="rect">
            <a:avLst/>
          </a:prstGeom>
          <a:noFill/>
          <a:ln>
            <a:noFill/>
          </a:ln>
        </p:spPr>
        <p:txBody>
          <a:bodyPr spcFirstLastPara="1" wrap="square" lIns="25400" tIns="25400" rIns="25400" bIns="25400" anchor="t" anchorCtr="0">
            <a:normAutofit/>
          </a:bodyPr>
          <a:lstStyle/>
          <a:p>
            <a:pPr marL="0" indent="0">
              <a:spcBef>
                <a:spcPts val="0"/>
              </a:spcBef>
              <a:buSzPts val="5904"/>
              <a:buNone/>
            </a:pPr>
            <a:endParaRPr/>
          </a:p>
          <a:p>
            <a:pPr marL="0" indent="0">
              <a:buSzPts val="5904"/>
              <a:buNone/>
            </a:pPr>
            <a:endParaRPr/>
          </a:p>
          <a:p>
            <a:pPr marL="0" indent="0">
              <a:buSzPts val="5904"/>
              <a:buNone/>
            </a:pPr>
            <a:endParaRPr/>
          </a:p>
          <a:p>
            <a:pPr marL="0" indent="0">
              <a:buSzPts val="5904"/>
              <a:buNone/>
            </a:pPr>
            <a:endParaRPr/>
          </a:p>
        </p:txBody>
      </p:sp>
      <p:sp>
        <p:nvSpPr>
          <p:cNvPr id="270" name="Google Shape;270;p48"/>
          <p:cNvSpPr txBox="1"/>
          <p:nvPr/>
        </p:nvSpPr>
        <p:spPr>
          <a:xfrm>
            <a:off x="603200" y="1403663"/>
            <a:ext cx="5730365" cy="5367750"/>
          </a:xfrm>
          <a:prstGeom prst="rect">
            <a:avLst/>
          </a:prstGeom>
          <a:noFill/>
          <a:ln>
            <a:noFill/>
          </a:ln>
        </p:spPr>
        <p:txBody>
          <a:bodyPr spcFirstLastPara="1" wrap="square" lIns="45713" tIns="22850" rIns="45713" bIns="22850" anchor="ctr" anchorCtr="0">
            <a:noAutofit/>
          </a:bodyPr>
          <a:lstStyle/>
          <a:p>
            <a:pPr marL="228600" indent="-247650" defTabSz="457200">
              <a:spcBef>
                <a:spcPts val="600"/>
              </a:spcBef>
              <a:buClr>
                <a:srgbClr val="000000"/>
              </a:buClr>
              <a:buSzPts val="4200"/>
              <a:buFont typeface="Calibri"/>
              <a:buChar char="★"/>
            </a:pPr>
            <a:r>
              <a:rPr lang="nl-NL" sz="2100" kern="0" dirty="0">
                <a:solidFill>
                  <a:srgbClr val="000000"/>
                </a:solidFill>
                <a:latin typeface="Calibri"/>
                <a:ea typeface="Calibri"/>
                <a:cs typeface="Calibri"/>
                <a:sym typeface="Calibri"/>
              </a:rPr>
              <a:t>L'accent mis sur l'innovation </a:t>
            </a:r>
            <a:endParaRPr sz="2100" b="1" kern="0" dirty="0">
              <a:solidFill>
                <a:srgbClr val="000000"/>
              </a:solidFill>
              <a:latin typeface="Calibri"/>
              <a:ea typeface="Calibri"/>
              <a:cs typeface="Calibri"/>
              <a:sym typeface="Calibri"/>
            </a:endParaRPr>
          </a:p>
          <a:p>
            <a:pPr marL="228600" indent="-247650" defTabSz="457200">
              <a:spcBef>
                <a:spcPts val="600"/>
              </a:spcBef>
              <a:buClr>
                <a:srgbClr val="000000"/>
              </a:buClr>
              <a:buSzPts val="4200"/>
              <a:buFont typeface="Tahoma"/>
              <a:buChar char="★"/>
            </a:pPr>
            <a:r>
              <a:rPr lang="nl-NL" sz="2100" b="1" kern="0" dirty="0">
                <a:solidFill>
                  <a:srgbClr val="000000"/>
                </a:solidFill>
                <a:latin typeface="Calibri"/>
                <a:ea typeface="Calibri"/>
                <a:cs typeface="Calibri"/>
                <a:sym typeface="Calibri"/>
              </a:rPr>
              <a:t>Se concentrer sur la recherche de solutions locales</a:t>
            </a:r>
            <a:r>
              <a:rPr lang="nl-NL" sz="2100" kern="0" dirty="0">
                <a:solidFill>
                  <a:srgbClr val="000000"/>
                </a:solidFill>
                <a:latin typeface="Calibri"/>
                <a:ea typeface="Calibri"/>
                <a:cs typeface="Calibri"/>
                <a:sym typeface="Calibri"/>
              </a:rPr>
              <a:t>, par exemple Qualiplast et la production de toilettes en fibre de verre</a:t>
            </a:r>
            <a:endParaRPr sz="2100" kern="0" dirty="0">
              <a:solidFill>
                <a:srgbClr val="000000"/>
              </a:solidFill>
              <a:latin typeface="Calibri"/>
              <a:ea typeface="Calibri"/>
              <a:cs typeface="Calibri"/>
              <a:sym typeface="Calibri"/>
            </a:endParaRPr>
          </a:p>
          <a:p>
            <a:pPr marL="228600" indent="-247650" defTabSz="457200">
              <a:spcBef>
                <a:spcPts val="600"/>
              </a:spcBef>
              <a:buClr>
                <a:srgbClr val="000000"/>
              </a:buClr>
              <a:buSzPts val="4200"/>
              <a:buFont typeface="Tahoma"/>
              <a:buChar char="★"/>
            </a:pPr>
            <a:r>
              <a:rPr lang="nl-NL" sz="2100" b="1" kern="0" dirty="0">
                <a:solidFill>
                  <a:srgbClr val="000000"/>
                </a:solidFill>
                <a:latin typeface="Calibri"/>
                <a:ea typeface="Calibri"/>
                <a:cs typeface="Calibri"/>
                <a:sym typeface="Calibri"/>
              </a:rPr>
              <a:t>Se concentrer sur la recherche de solutions rentables</a:t>
            </a:r>
            <a:r>
              <a:rPr lang="nl-NL" sz="2100" kern="0" dirty="0">
                <a:solidFill>
                  <a:srgbClr val="000000"/>
                </a:solidFill>
                <a:latin typeface="Calibri"/>
                <a:ea typeface="Calibri"/>
                <a:cs typeface="Calibri"/>
                <a:sym typeface="Calibri"/>
              </a:rPr>
              <a:t>, par exemple l'utilisation de sciure de bois comme additif au lieu d'importer des produits chimiques.</a:t>
            </a:r>
            <a:endParaRPr sz="2100" kern="0" dirty="0">
              <a:solidFill>
                <a:srgbClr val="000000"/>
              </a:solidFill>
              <a:latin typeface="Calibri"/>
              <a:ea typeface="Calibri"/>
              <a:cs typeface="Calibri"/>
              <a:sym typeface="Calibri"/>
            </a:endParaRPr>
          </a:p>
          <a:p>
            <a:pPr marL="228600" indent="-247650" defTabSz="457200">
              <a:spcBef>
                <a:spcPts val="600"/>
              </a:spcBef>
              <a:buClr>
                <a:srgbClr val="000000"/>
              </a:buClr>
              <a:buSzPts val="4200"/>
              <a:buFont typeface="Tahoma"/>
              <a:buChar char="★"/>
            </a:pPr>
            <a:r>
              <a:rPr lang="nl-NL" sz="2100" b="1" kern="0" dirty="0">
                <a:solidFill>
                  <a:srgbClr val="000000"/>
                </a:solidFill>
                <a:latin typeface="Calibri"/>
                <a:ea typeface="Calibri"/>
                <a:cs typeface="Calibri"/>
                <a:sym typeface="Calibri"/>
              </a:rPr>
              <a:t>Partenariat avec d'autres organisations privées</a:t>
            </a:r>
            <a:r>
              <a:rPr lang="nl-NL" sz="2100" kern="0" dirty="0">
                <a:solidFill>
                  <a:srgbClr val="000000"/>
                </a:solidFill>
                <a:latin typeface="Calibri"/>
                <a:ea typeface="Calibri"/>
                <a:cs typeface="Calibri"/>
                <a:sym typeface="Calibri"/>
              </a:rPr>
              <a:t>, par exemple avec Safi Sana pour le compostage de nos déchets. </a:t>
            </a:r>
            <a:endParaRPr sz="2100" kern="0" dirty="0">
              <a:solidFill>
                <a:srgbClr val="000000"/>
              </a:solidFill>
              <a:latin typeface="Calibri"/>
              <a:ea typeface="Calibri"/>
              <a:cs typeface="Calibri"/>
              <a:sym typeface="Calibri"/>
            </a:endParaRPr>
          </a:p>
          <a:p>
            <a:pPr marL="228600" indent="-266700" defTabSz="457200">
              <a:spcBef>
                <a:spcPts val="600"/>
              </a:spcBef>
              <a:buClr>
                <a:srgbClr val="000000"/>
              </a:buClr>
              <a:buSzPts val="4800"/>
              <a:buFont typeface="Tahoma"/>
              <a:buChar char="★"/>
            </a:pPr>
            <a:r>
              <a:rPr lang="nl-NL" sz="2100" b="1" kern="0" dirty="0">
                <a:solidFill>
                  <a:srgbClr val="000000"/>
                </a:solidFill>
                <a:latin typeface="Calibri"/>
                <a:ea typeface="Calibri"/>
                <a:cs typeface="Calibri"/>
                <a:sym typeface="Calibri"/>
              </a:rPr>
              <a:t>Soutien des assemblées locales</a:t>
            </a:r>
            <a:r>
              <a:rPr lang="nl-NL" sz="2100" kern="0" dirty="0">
                <a:solidFill>
                  <a:srgbClr val="000000"/>
                </a:solidFill>
                <a:latin typeface="Calibri"/>
                <a:ea typeface="Calibri"/>
                <a:cs typeface="Calibri"/>
                <a:sym typeface="Calibri"/>
              </a:rPr>
              <a:t>, par exemple soutien en nature de la part de l'AMK, sous forme de terrains et d'</a:t>
            </a:r>
            <a:r>
              <a:rPr lang="nl-NL" sz="2250" kern="0" dirty="0">
                <a:solidFill>
                  <a:srgbClr val="000000"/>
                </a:solidFill>
                <a:latin typeface="Calibri"/>
                <a:ea typeface="Calibri"/>
                <a:cs typeface="Calibri"/>
                <a:sym typeface="Calibri"/>
              </a:rPr>
              <a:t>autorité. </a:t>
            </a:r>
            <a:endParaRPr sz="1650" kern="0" dirty="0">
              <a:solidFill>
                <a:srgbClr val="000000"/>
              </a:solidFill>
              <a:latin typeface="Calibri"/>
              <a:ea typeface="Calibri"/>
              <a:cs typeface="Calibri"/>
              <a:sym typeface="Calibri"/>
            </a:endParaRPr>
          </a:p>
        </p:txBody>
      </p:sp>
      <p:pic>
        <p:nvPicPr>
          <p:cNvPr id="271" name="Google Shape;271;p4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551638" y="1685782"/>
            <a:ext cx="5143500" cy="3814763"/>
          </a:xfrm>
          <a:prstGeom prst="rect">
            <a:avLst/>
          </a:prstGeom>
          <a:noFill/>
          <a:ln>
            <a:noFill/>
          </a:ln>
        </p:spPr>
      </p:pic>
      <p:cxnSp>
        <p:nvCxnSpPr>
          <p:cNvPr id="272" name="Google Shape;272;p48"/>
          <p:cNvCxnSpPr/>
          <p:nvPr/>
        </p:nvCxnSpPr>
        <p:spPr>
          <a:xfrm>
            <a:off x="652131" y="1014195"/>
            <a:ext cx="10471950" cy="0"/>
          </a:xfrm>
          <a:prstGeom prst="straightConnector1">
            <a:avLst/>
          </a:prstGeom>
          <a:noFill/>
          <a:ln w="19050" cap="flat" cmpd="sng">
            <a:solidFill>
              <a:srgbClr val="0070C0"/>
            </a:solidFill>
            <a:prstDash val="solid"/>
            <a:miter lim="800000"/>
            <a:headEnd type="none" w="sm" len="sm"/>
            <a:tailEnd type="none" w="sm" len="sm"/>
          </a:ln>
        </p:spPr>
      </p:cxnSp>
      <p:pic>
        <p:nvPicPr>
          <p:cNvPr id="273" name="Google Shape;273;p48" descr="Picture 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937284" y="5617853"/>
            <a:ext cx="1254713" cy="12547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9"/>
          <p:cNvSpPr txBox="1">
            <a:spLocks noGrp="1"/>
          </p:cNvSpPr>
          <p:nvPr>
            <p:ph type="title"/>
          </p:nvPr>
        </p:nvSpPr>
        <p:spPr>
          <a:xfrm>
            <a:off x="603225" y="211438"/>
            <a:ext cx="10985550" cy="716550"/>
          </a:xfrm>
          <a:prstGeom prst="rect">
            <a:avLst/>
          </a:prstGeom>
          <a:noFill/>
          <a:ln>
            <a:noFill/>
          </a:ln>
        </p:spPr>
        <p:txBody>
          <a:bodyPr spcFirstLastPara="1" wrap="square" lIns="25400" tIns="25400" rIns="25400" bIns="25400" anchor="t" anchorCtr="0">
            <a:normAutofit/>
          </a:bodyPr>
          <a:lstStyle/>
          <a:p>
            <a:pPr>
              <a:buSzPct val="106250"/>
            </a:pPr>
            <a:r>
              <a:rPr lang="nl-NL" sz="4000">
                <a:solidFill>
                  <a:srgbClr val="0070C0"/>
                </a:solidFill>
                <a:latin typeface="Calibri"/>
                <a:ea typeface="Calibri"/>
                <a:cs typeface="Calibri"/>
                <a:sym typeface="Calibri"/>
              </a:rPr>
              <a:t>Défis </a:t>
            </a:r>
            <a:endParaRPr sz="4000">
              <a:solidFill>
                <a:srgbClr val="0070C0"/>
              </a:solidFill>
              <a:latin typeface="Calibri"/>
              <a:ea typeface="Calibri"/>
              <a:cs typeface="Calibri"/>
              <a:sym typeface="Calibri"/>
            </a:endParaRPr>
          </a:p>
          <a:p>
            <a:pPr>
              <a:buSzPct val="106250"/>
            </a:pPr>
            <a:endParaRPr sz="4000">
              <a:solidFill>
                <a:srgbClr val="0070C0"/>
              </a:solidFill>
              <a:latin typeface="Calibri"/>
              <a:ea typeface="Calibri"/>
              <a:cs typeface="Calibri"/>
              <a:sym typeface="Calibri"/>
            </a:endParaRPr>
          </a:p>
          <a:p>
            <a:pPr>
              <a:buSzPct val="106250"/>
            </a:pPr>
            <a:endParaRPr sz="4000">
              <a:solidFill>
                <a:srgbClr val="0070C0"/>
              </a:solidFill>
              <a:latin typeface="Calibri"/>
              <a:ea typeface="Calibri"/>
              <a:cs typeface="Calibri"/>
              <a:sym typeface="Calibri"/>
            </a:endParaRPr>
          </a:p>
          <a:p>
            <a:pPr>
              <a:buSzPct val="106250"/>
            </a:pPr>
            <a:endParaRPr sz="4000">
              <a:solidFill>
                <a:srgbClr val="0070C0"/>
              </a:solidFill>
              <a:latin typeface="Calibri"/>
              <a:ea typeface="Calibri"/>
              <a:cs typeface="Calibri"/>
              <a:sym typeface="Calibri"/>
            </a:endParaRPr>
          </a:p>
        </p:txBody>
      </p:sp>
      <p:cxnSp>
        <p:nvCxnSpPr>
          <p:cNvPr id="279" name="Google Shape;279;p49"/>
          <p:cNvCxnSpPr/>
          <p:nvPr/>
        </p:nvCxnSpPr>
        <p:spPr>
          <a:xfrm>
            <a:off x="652131" y="1014195"/>
            <a:ext cx="10471950" cy="0"/>
          </a:xfrm>
          <a:prstGeom prst="straightConnector1">
            <a:avLst/>
          </a:prstGeom>
          <a:noFill/>
          <a:ln w="19050" cap="flat" cmpd="sng">
            <a:solidFill>
              <a:srgbClr val="0070C0"/>
            </a:solidFill>
            <a:prstDash val="solid"/>
            <a:miter lim="800000"/>
            <a:headEnd type="none" w="sm" len="sm"/>
            <a:tailEnd type="none" w="sm" len="sm"/>
          </a:ln>
        </p:spPr>
      </p:cxnSp>
      <p:pic>
        <p:nvPicPr>
          <p:cNvPr id="280" name="Google Shape;280;p49" descr="Picture 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937284" y="5617853"/>
            <a:ext cx="1254713" cy="1254725"/>
          </a:xfrm>
          <a:prstGeom prst="rect">
            <a:avLst/>
          </a:prstGeom>
          <a:noFill/>
          <a:ln>
            <a:noFill/>
          </a:ln>
        </p:spPr>
      </p:pic>
      <p:sp>
        <p:nvSpPr>
          <p:cNvPr id="281" name="Google Shape;281;p49"/>
          <p:cNvSpPr txBox="1"/>
          <p:nvPr/>
        </p:nvSpPr>
        <p:spPr>
          <a:xfrm>
            <a:off x="652125" y="1127694"/>
            <a:ext cx="5479350" cy="5463020"/>
          </a:xfrm>
          <a:prstGeom prst="rect">
            <a:avLst/>
          </a:prstGeom>
          <a:noFill/>
          <a:ln>
            <a:noFill/>
          </a:ln>
        </p:spPr>
        <p:txBody>
          <a:bodyPr spcFirstLastPara="1" wrap="square" lIns="45713" tIns="45713" rIns="45713" bIns="45713" anchor="t" anchorCtr="0">
            <a:spAutoFit/>
          </a:bodyPr>
          <a:lstStyle/>
          <a:p>
            <a:pPr marL="228600" indent="-266700" defTabSz="457200">
              <a:lnSpc>
                <a:spcPct val="150000"/>
              </a:lnSpc>
              <a:spcBef>
                <a:spcPts val="600"/>
              </a:spcBef>
              <a:buClr>
                <a:srgbClr val="000000"/>
              </a:buClr>
              <a:buSzPts val="4800"/>
              <a:buFont typeface="Arial"/>
              <a:buChar char="★"/>
            </a:pPr>
            <a:r>
              <a:rPr lang="nl-NL" sz="2400" kern="0" dirty="0">
                <a:solidFill>
                  <a:srgbClr val="000000"/>
                </a:solidFill>
                <a:latin typeface="Helvetica Neue"/>
                <a:ea typeface="Helvetica Neue"/>
                <a:cs typeface="Helvetica Neue"/>
                <a:sym typeface="Helvetica Neue"/>
              </a:rPr>
              <a:t>Incertitudes économiques mondiales, par exemple : Covid 19, inflation</a:t>
            </a:r>
            <a:endParaRPr sz="2400" kern="0" dirty="0">
              <a:solidFill>
                <a:srgbClr val="000000"/>
              </a:solidFill>
              <a:latin typeface="Helvetica Neue"/>
              <a:ea typeface="Helvetica Neue"/>
              <a:cs typeface="Helvetica Neue"/>
              <a:sym typeface="Helvetica Neue"/>
            </a:endParaRPr>
          </a:p>
          <a:p>
            <a:pPr marL="228600" indent="-266700" defTabSz="457200">
              <a:lnSpc>
                <a:spcPct val="150000"/>
              </a:lnSpc>
              <a:spcBef>
                <a:spcPts val="600"/>
              </a:spcBef>
              <a:buClr>
                <a:srgbClr val="000000"/>
              </a:buClr>
              <a:buSzPts val="4800"/>
              <a:buFont typeface="Arial"/>
              <a:buChar char="★"/>
            </a:pPr>
            <a:r>
              <a:rPr lang="nl-NL" sz="2400" kern="0" dirty="0">
                <a:solidFill>
                  <a:srgbClr val="000000"/>
                </a:solidFill>
                <a:latin typeface="Helvetica Neue"/>
                <a:ea typeface="Helvetica Neue"/>
                <a:cs typeface="Helvetica Neue"/>
                <a:sym typeface="Helvetica Neue"/>
              </a:rPr>
              <a:t>Collecte de fonds pour atteindre le seuil de rentabilité.</a:t>
            </a:r>
            <a:endParaRPr sz="2400" kern="0" dirty="0">
              <a:solidFill>
                <a:srgbClr val="000000"/>
              </a:solidFill>
              <a:latin typeface="Helvetica Neue"/>
              <a:ea typeface="Helvetica Neue"/>
              <a:cs typeface="Helvetica Neue"/>
              <a:sym typeface="Helvetica Neue"/>
            </a:endParaRPr>
          </a:p>
          <a:p>
            <a:pPr marL="228600" indent="-266700" defTabSz="457200">
              <a:lnSpc>
                <a:spcPct val="150000"/>
              </a:lnSpc>
              <a:spcBef>
                <a:spcPts val="600"/>
              </a:spcBef>
              <a:buClr>
                <a:srgbClr val="000000"/>
              </a:buClr>
              <a:buSzPts val="4800"/>
              <a:buFont typeface="Arial"/>
              <a:buChar char="★"/>
            </a:pPr>
            <a:r>
              <a:rPr lang="nl-NL" sz="2400" kern="0" dirty="0">
                <a:solidFill>
                  <a:srgbClr val="000000"/>
                </a:solidFill>
                <a:latin typeface="Helvetica Neue"/>
                <a:ea typeface="Helvetica Neue"/>
                <a:cs typeface="Helvetica Neue"/>
                <a:sym typeface="Helvetica Neue"/>
              </a:rPr>
              <a:t>Concours, par exemple : Le projet GKMA </a:t>
            </a:r>
            <a:endParaRPr sz="2400" kern="0" dirty="0">
              <a:solidFill>
                <a:srgbClr val="000000"/>
              </a:solidFill>
              <a:latin typeface="Helvetica Neue"/>
              <a:ea typeface="Helvetica Neue"/>
              <a:cs typeface="Helvetica Neue"/>
              <a:sym typeface="Helvetica Neue"/>
            </a:endParaRPr>
          </a:p>
          <a:p>
            <a:pPr marL="228600" indent="-266700" defTabSz="457200">
              <a:lnSpc>
                <a:spcPct val="150000"/>
              </a:lnSpc>
              <a:spcBef>
                <a:spcPts val="600"/>
              </a:spcBef>
              <a:buClr>
                <a:srgbClr val="000000"/>
              </a:buClr>
              <a:buSzPts val="4800"/>
              <a:buFont typeface="Helvetica Neue"/>
              <a:buChar char="★"/>
            </a:pPr>
            <a:r>
              <a:rPr lang="nl-NL" sz="2400" kern="0" dirty="0">
                <a:solidFill>
                  <a:srgbClr val="000000"/>
                </a:solidFill>
                <a:latin typeface="Helvetica Neue"/>
                <a:ea typeface="Helvetica Neue"/>
                <a:cs typeface="Helvetica Neue"/>
                <a:sym typeface="Helvetica Neue"/>
              </a:rPr>
              <a:t>Rotation du personnel clé</a:t>
            </a:r>
            <a:endParaRPr sz="2400" kern="0" dirty="0">
              <a:solidFill>
                <a:srgbClr val="000000"/>
              </a:solidFill>
              <a:latin typeface="Helvetica Neue"/>
              <a:ea typeface="Helvetica Neue"/>
              <a:cs typeface="Helvetica Neue"/>
              <a:sym typeface="Helvetica Neue"/>
            </a:endParaRPr>
          </a:p>
          <a:p>
            <a:pPr marL="228600" indent="-266700" defTabSz="457200">
              <a:lnSpc>
                <a:spcPct val="150000"/>
              </a:lnSpc>
              <a:spcBef>
                <a:spcPts val="600"/>
              </a:spcBef>
              <a:buClr>
                <a:srgbClr val="000000"/>
              </a:buClr>
              <a:buSzPts val="4800"/>
              <a:buFont typeface="Helvetica Neue"/>
              <a:buChar char="★"/>
            </a:pPr>
            <a:r>
              <a:rPr lang="nl-NL" sz="2400" kern="0" dirty="0">
                <a:solidFill>
                  <a:srgbClr val="000000"/>
                </a:solidFill>
                <a:latin typeface="Helvetica Neue"/>
                <a:ea typeface="Helvetica Neue"/>
                <a:cs typeface="Helvetica Neue"/>
                <a:sym typeface="Helvetica Neue"/>
              </a:rPr>
              <a:t>Abordabilité </a:t>
            </a:r>
            <a:endParaRPr sz="2400" kern="0" dirty="0">
              <a:solidFill>
                <a:srgbClr val="000000"/>
              </a:solidFill>
              <a:latin typeface="Helvetica Neue"/>
              <a:ea typeface="Helvetica Neue"/>
              <a:cs typeface="Helvetica Neue"/>
              <a:sym typeface="Helvetica Neue"/>
            </a:endParaRPr>
          </a:p>
        </p:txBody>
      </p:sp>
      <p:pic>
        <p:nvPicPr>
          <p:cNvPr id="282" name="Google Shape;282;p4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305025" y="1436975"/>
            <a:ext cx="5479351" cy="4356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50"/>
          <p:cNvSpPr txBox="1">
            <a:spLocks noGrp="1"/>
          </p:cNvSpPr>
          <p:nvPr>
            <p:ph type="title"/>
          </p:nvPr>
        </p:nvSpPr>
        <p:spPr>
          <a:xfrm>
            <a:off x="533975" y="136538"/>
            <a:ext cx="9773807" cy="796200"/>
          </a:xfrm>
          <a:prstGeom prst="rect">
            <a:avLst/>
          </a:prstGeom>
          <a:noFill/>
          <a:ln>
            <a:noFill/>
          </a:ln>
        </p:spPr>
        <p:txBody>
          <a:bodyPr spcFirstLastPara="1" wrap="square" lIns="121900" tIns="121900" rIns="121900" bIns="121900" anchor="t" anchorCtr="0">
            <a:noAutofit/>
          </a:bodyPr>
          <a:lstStyle/>
          <a:p>
            <a:r>
              <a:rPr lang="nl-NL" sz="4000" dirty="0">
                <a:solidFill>
                  <a:srgbClr val="0070C0"/>
                </a:solidFill>
                <a:latin typeface="Calibri"/>
                <a:ea typeface="Calibri"/>
                <a:cs typeface="Calibri"/>
                <a:sym typeface="Calibri"/>
              </a:rPr>
              <a:t>Notre gamme de produits et de services </a:t>
            </a:r>
            <a:endParaRPr sz="4000" dirty="0">
              <a:solidFill>
                <a:srgbClr val="0070C0"/>
              </a:solidFill>
              <a:latin typeface="Calibri"/>
              <a:ea typeface="Calibri"/>
              <a:cs typeface="Calibri"/>
              <a:sym typeface="Calibri"/>
            </a:endParaRPr>
          </a:p>
        </p:txBody>
      </p:sp>
      <p:sp>
        <p:nvSpPr>
          <p:cNvPr id="288" name="Google Shape;288;p50"/>
          <p:cNvSpPr txBox="1">
            <a:spLocks noGrp="1"/>
          </p:cNvSpPr>
          <p:nvPr>
            <p:ph type="sldNum" idx="12"/>
          </p:nvPr>
        </p:nvSpPr>
        <p:spPr>
          <a:xfrm>
            <a:off x="30124295" y="16580327"/>
            <a:ext cx="1950750" cy="1399650"/>
          </a:xfrm>
          <a:prstGeom prst="rect">
            <a:avLst/>
          </a:prstGeom>
          <a:noFill/>
          <a:ln>
            <a:noFill/>
          </a:ln>
        </p:spPr>
        <p:txBody>
          <a:bodyPr spcFirstLastPara="1" wrap="square" lIns="121900" tIns="121900" rIns="121900" bIns="121900" anchor="ctr" anchorCtr="0">
            <a:normAutofit/>
          </a:bodyPr>
          <a:lstStyle/>
          <a:p>
            <a:pPr defTabSz="457200">
              <a:buClr>
                <a:srgbClr val="000000"/>
              </a:buClr>
            </a:pPr>
            <a:fld id="{00000000-1234-1234-1234-123412341234}" type="slidenum">
              <a:rPr lang="nl-NL" kern="0">
                <a:solidFill>
                  <a:srgbClr val="595959"/>
                </a:solidFill>
                <a:latin typeface="Arial"/>
                <a:cs typeface="Arial"/>
                <a:sym typeface="Arial"/>
              </a:rPr>
              <a:pPr defTabSz="457200">
                <a:buClr>
                  <a:srgbClr val="000000"/>
                </a:buClr>
              </a:pPr>
              <a:t>29</a:t>
            </a:fld>
            <a:endParaRPr kern="0">
              <a:solidFill>
                <a:srgbClr val="595959"/>
              </a:solidFill>
              <a:latin typeface="Arial"/>
              <a:cs typeface="Arial"/>
              <a:sym typeface="Arial"/>
            </a:endParaRPr>
          </a:p>
        </p:txBody>
      </p:sp>
      <p:sp>
        <p:nvSpPr>
          <p:cNvPr id="289" name="Google Shape;289;p50"/>
          <p:cNvSpPr/>
          <p:nvPr/>
        </p:nvSpPr>
        <p:spPr>
          <a:xfrm rot="-2568311">
            <a:off x="4984683" y="3429267"/>
            <a:ext cx="1592477" cy="1589204"/>
          </a:xfrm>
          <a:prstGeom prst="ellipse">
            <a:avLst/>
          </a:prstGeom>
          <a:solidFill>
            <a:srgbClr val="A1C3FA"/>
          </a:solidFill>
          <a:ln>
            <a:noFill/>
          </a:ln>
        </p:spPr>
        <p:txBody>
          <a:bodyPr spcFirstLastPara="1" wrap="square" lIns="121900" tIns="60938" rIns="121900" bIns="60938" anchor="ctr" anchorCtr="0">
            <a:noAutofit/>
          </a:bodyPr>
          <a:lstStyle/>
          <a:p>
            <a:pPr defTabSz="457200">
              <a:buClr>
                <a:srgbClr val="000000"/>
              </a:buClr>
            </a:pPr>
            <a:endParaRPr sz="700" kern="0">
              <a:solidFill>
                <a:srgbClr val="000000"/>
              </a:solidFill>
              <a:latin typeface="Arial"/>
              <a:cs typeface="Arial"/>
              <a:sym typeface="Arial"/>
            </a:endParaRPr>
          </a:p>
        </p:txBody>
      </p:sp>
      <p:grpSp>
        <p:nvGrpSpPr>
          <p:cNvPr id="290" name="Google Shape;290;p50"/>
          <p:cNvGrpSpPr/>
          <p:nvPr/>
        </p:nvGrpSpPr>
        <p:grpSpPr>
          <a:xfrm>
            <a:off x="2470445" y="2931549"/>
            <a:ext cx="3423744" cy="3083858"/>
            <a:chOff x="1917433" y="1453653"/>
            <a:chExt cx="2742176" cy="2667697"/>
          </a:xfrm>
        </p:grpSpPr>
        <p:sp>
          <p:nvSpPr>
            <p:cNvPr id="291" name="Google Shape;291;p50"/>
            <p:cNvSpPr/>
            <p:nvPr/>
          </p:nvSpPr>
          <p:spPr>
            <a:xfrm rot="-2700000">
              <a:off x="2440767" y="1711670"/>
              <a:ext cx="1621029" cy="2151664"/>
            </a:xfrm>
            <a:custGeom>
              <a:avLst/>
              <a:gdLst/>
              <a:ahLst/>
              <a:cxnLst/>
              <a:rect l="l" t="t" r="r" b="b"/>
              <a:pathLst>
                <a:path w="250" h="332" extrusionOk="0">
                  <a:moveTo>
                    <a:pt x="32" y="286"/>
                  </a:moveTo>
                  <a:cubicBezTo>
                    <a:pt x="32" y="157"/>
                    <a:pt x="127" y="49"/>
                    <a:pt x="250" y="29"/>
                  </a:cubicBezTo>
                  <a:cubicBezTo>
                    <a:pt x="245" y="19"/>
                    <a:pt x="239" y="9"/>
                    <a:pt x="232" y="0"/>
                  </a:cubicBezTo>
                  <a:cubicBezTo>
                    <a:pt x="100" y="28"/>
                    <a:pt x="0" y="145"/>
                    <a:pt x="0" y="286"/>
                  </a:cubicBezTo>
                  <a:cubicBezTo>
                    <a:pt x="0" y="302"/>
                    <a:pt x="1" y="317"/>
                    <a:pt x="3" y="332"/>
                  </a:cubicBezTo>
                  <a:cubicBezTo>
                    <a:pt x="13" y="325"/>
                    <a:pt x="23" y="319"/>
                    <a:pt x="33" y="314"/>
                  </a:cubicBezTo>
                  <a:cubicBezTo>
                    <a:pt x="33" y="305"/>
                    <a:pt x="32" y="296"/>
                    <a:pt x="32" y="286"/>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21900" tIns="60938" rIns="121900" bIns="60938" anchor="t" anchorCtr="0">
              <a:noAutofit/>
            </a:bodyPr>
            <a:lstStyle/>
            <a:p>
              <a:pPr defTabSz="457200">
                <a:buClr>
                  <a:srgbClr val="000000"/>
                </a:buClr>
              </a:pPr>
              <a:endParaRPr sz="700" kern="0">
                <a:solidFill>
                  <a:srgbClr val="000000"/>
                </a:solidFill>
                <a:latin typeface="Arial"/>
                <a:cs typeface="Arial"/>
                <a:sym typeface="Arial"/>
              </a:endParaRPr>
            </a:p>
          </p:txBody>
        </p:sp>
        <p:sp>
          <p:nvSpPr>
            <p:cNvPr id="292" name="Google Shape;292;p50"/>
            <p:cNvSpPr/>
            <p:nvPr/>
          </p:nvSpPr>
          <p:spPr>
            <a:xfrm rot="-2700000">
              <a:off x="2689034" y="1771298"/>
              <a:ext cx="1575643" cy="1769691"/>
            </a:xfrm>
            <a:custGeom>
              <a:avLst/>
              <a:gdLst/>
              <a:ahLst/>
              <a:cxnLst/>
              <a:rect l="l" t="t" r="r" b="b"/>
              <a:pathLst>
                <a:path w="254" h="285" extrusionOk="0">
                  <a:moveTo>
                    <a:pt x="200" y="153"/>
                  </a:moveTo>
                  <a:cubicBezTo>
                    <a:pt x="217" y="143"/>
                    <a:pt x="236" y="137"/>
                    <a:pt x="254" y="136"/>
                  </a:cubicBezTo>
                  <a:cubicBezTo>
                    <a:pt x="253" y="87"/>
                    <a:pt x="240" y="41"/>
                    <a:pt x="218" y="0"/>
                  </a:cubicBezTo>
                  <a:cubicBezTo>
                    <a:pt x="95" y="20"/>
                    <a:pt x="0" y="128"/>
                    <a:pt x="0" y="257"/>
                  </a:cubicBezTo>
                  <a:cubicBezTo>
                    <a:pt x="0" y="267"/>
                    <a:pt x="1" y="276"/>
                    <a:pt x="1" y="285"/>
                  </a:cubicBezTo>
                  <a:cubicBezTo>
                    <a:pt x="43" y="263"/>
                    <a:pt x="90" y="251"/>
                    <a:pt x="140" y="250"/>
                  </a:cubicBezTo>
                  <a:cubicBezTo>
                    <a:pt x="142" y="211"/>
                    <a:pt x="164" y="174"/>
                    <a:pt x="200" y="153"/>
                  </a:cubicBezTo>
                  <a:close/>
                </a:path>
              </a:pathLst>
            </a:custGeom>
            <a:solidFill>
              <a:srgbClr val="0C58D3"/>
            </a:solidFill>
            <a:ln w="9525" cap="flat" cmpd="sng">
              <a:solidFill>
                <a:srgbClr val="FFFFFF"/>
              </a:solidFill>
              <a:prstDash val="solid"/>
              <a:miter lim="8000"/>
              <a:headEnd type="none" w="sm" len="sm"/>
              <a:tailEnd type="none" w="sm" len="sm"/>
            </a:ln>
          </p:spPr>
          <p:txBody>
            <a:bodyPr spcFirstLastPara="1" wrap="square" lIns="121900" tIns="60938" rIns="121900" bIns="60938" anchor="t" anchorCtr="0">
              <a:noAutofit/>
            </a:bodyPr>
            <a:lstStyle/>
            <a:p>
              <a:pPr defTabSz="457200">
                <a:buClr>
                  <a:srgbClr val="000000"/>
                </a:buClr>
              </a:pPr>
              <a:endParaRPr sz="700" kern="0">
                <a:solidFill>
                  <a:srgbClr val="000000"/>
                </a:solidFill>
                <a:latin typeface="Arial"/>
                <a:cs typeface="Arial"/>
                <a:sym typeface="Arial"/>
              </a:endParaRPr>
            </a:p>
          </p:txBody>
        </p:sp>
        <p:sp>
          <p:nvSpPr>
            <p:cNvPr id="293" name="Google Shape;293;p50"/>
            <p:cNvSpPr txBox="1"/>
            <p:nvPr/>
          </p:nvSpPr>
          <p:spPr>
            <a:xfrm rot="-5400000">
              <a:off x="2686908" y="2290153"/>
              <a:ext cx="1496100" cy="563100"/>
            </a:xfrm>
            <a:prstGeom prst="rect">
              <a:avLst/>
            </a:prstGeom>
            <a:noFill/>
            <a:ln>
              <a:noFill/>
            </a:ln>
          </p:spPr>
          <p:txBody>
            <a:bodyPr spcFirstLastPara="1" wrap="square" lIns="121900" tIns="121900" rIns="121900" bIns="121900" anchor="ctr" anchorCtr="0">
              <a:noAutofit/>
            </a:bodyPr>
            <a:lstStyle/>
            <a:p>
              <a:pPr algn="ctr" defTabSz="457200">
                <a:buClr>
                  <a:srgbClr val="000000"/>
                </a:buClr>
              </a:pPr>
              <a:r>
                <a:rPr lang="nl-NL" sz="1750" b="1" kern="0">
                  <a:solidFill>
                    <a:srgbClr val="FFFFFF"/>
                  </a:solidFill>
                  <a:latin typeface="Roboto"/>
                  <a:ea typeface="Roboto"/>
                  <a:cs typeface="Roboto"/>
                  <a:sym typeface="Roboto"/>
                </a:rPr>
                <a:t>Conseil</a:t>
              </a:r>
              <a:endParaRPr sz="1750" b="1" kern="0">
                <a:solidFill>
                  <a:srgbClr val="FFFFFF"/>
                </a:solidFill>
                <a:latin typeface="Roboto"/>
                <a:ea typeface="Roboto"/>
                <a:cs typeface="Roboto"/>
                <a:sym typeface="Roboto"/>
              </a:endParaRPr>
            </a:p>
          </p:txBody>
        </p:sp>
      </p:grpSp>
      <p:grpSp>
        <p:nvGrpSpPr>
          <p:cNvPr id="294" name="Google Shape;294;p50"/>
          <p:cNvGrpSpPr/>
          <p:nvPr/>
        </p:nvGrpSpPr>
        <p:grpSpPr>
          <a:xfrm>
            <a:off x="4385692" y="4117829"/>
            <a:ext cx="3332534" cy="3174034"/>
            <a:chOff x="3451411" y="2479847"/>
            <a:chExt cx="2669123" cy="2745704"/>
          </a:xfrm>
        </p:grpSpPr>
        <p:sp>
          <p:nvSpPr>
            <p:cNvPr id="295" name="Google Shape;295;p50"/>
            <p:cNvSpPr/>
            <p:nvPr/>
          </p:nvSpPr>
          <p:spPr>
            <a:xfrm rot="-2700000">
              <a:off x="3709147" y="3080460"/>
              <a:ext cx="2153650" cy="1621060"/>
            </a:xfrm>
            <a:custGeom>
              <a:avLst/>
              <a:gdLst/>
              <a:ahLst/>
              <a:cxnLst/>
              <a:rect l="l" t="t" r="r" b="b"/>
              <a:pathLst>
                <a:path w="333" h="250" extrusionOk="0">
                  <a:moveTo>
                    <a:pt x="287" y="218"/>
                  </a:moveTo>
                  <a:cubicBezTo>
                    <a:pt x="157" y="218"/>
                    <a:pt x="50" y="124"/>
                    <a:pt x="30" y="0"/>
                  </a:cubicBezTo>
                  <a:cubicBezTo>
                    <a:pt x="19" y="5"/>
                    <a:pt x="10" y="11"/>
                    <a:pt x="0" y="18"/>
                  </a:cubicBezTo>
                  <a:cubicBezTo>
                    <a:pt x="28" y="151"/>
                    <a:pt x="146" y="250"/>
                    <a:pt x="287" y="250"/>
                  </a:cubicBezTo>
                  <a:cubicBezTo>
                    <a:pt x="302" y="250"/>
                    <a:pt x="318" y="249"/>
                    <a:pt x="333" y="247"/>
                  </a:cubicBezTo>
                  <a:cubicBezTo>
                    <a:pt x="326" y="237"/>
                    <a:pt x="320" y="227"/>
                    <a:pt x="315" y="217"/>
                  </a:cubicBezTo>
                  <a:cubicBezTo>
                    <a:pt x="306" y="218"/>
                    <a:pt x="296" y="218"/>
                    <a:pt x="287" y="218"/>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21900" tIns="60938" rIns="121900" bIns="60938" anchor="t" anchorCtr="0">
              <a:noAutofit/>
            </a:bodyPr>
            <a:lstStyle/>
            <a:p>
              <a:pPr defTabSz="457200">
                <a:buClr>
                  <a:srgbClr val="000000"/>
                </a:buClr>
              </a:pPr>
              <a:endParaRPr sz="700" kern="0">
                <a:solidFill>
                  <a:srgbClr val="000000"/>
                </a:solidFill>
                <a:latin typeface="Arial"/>
                <a:cs typeface="Arial"/>
                <a:sym typeface="Arial"/>
              </a:endParaRPr>
            </a:p>
          </p:txBody>
        </p:sp>
        <p:sp>
          <p:nvSpPr>
            <p:cNvPr id="296" name="Google Shape;296;p50"/>
            <p:cNvSpPr/>
            <p:nvPr/>
          </p:nvSpPr>
          <p:spPr>
            <a:xfrm rot="-2700000">
              <a:off x="3773733" y="2873178"/>
              <a:ext cx="1764275" cy="1573502"/>
            </a:xfrm>
            <a:custGeom>
              <a:avLst/>
              <a:gdLst/>
              <a:ahLst/>
              <a:cxnLst/>
              <a:rect l="l" t="t" r="r" b="b"/>
              <a:pathLst>
                <a:path w="285" h="254" extrusionOk="0">
                  <a:moveTo>
                    <a:pt x="152" y="54"/>
                  </a:moveTo>
                  <a:cubicBezTo>
                    <a:pt x="142" y="37"/>
                    <a:pt x="137" y="19"/>
                    <a:pt x="136" y="0"/>
                  </a:cubicBezTo>
                  <a:cubicBezTo>
                    <a:pt x="86" y="1"/>
                    <a:pt x="40" y="14"/>
                    <a:pt x="0" y="36"/>
                  </a:cubicBezTo>
                  <a:cubicBezTo>
                    <a:pt x="20" y="160"/>
                    <a:pt x="127" y="254"/>
                    <a:pt x="257" y="254"/>
                  </a:cubicBezTo>
                  <a:cubicBezTo>
                    <a:pt x="266" y="254"/>
                    <a:pt x="276" y="254"/>
                    <a:pt x="285" y="253"/>
                  </a:cubicBezTo>
                  <a:cubicBezTo>
                    <a:pt x="263" y="211"/>
                    <a:pt x="251" y="164"/>
                    <a:pt x="250" y="115"/>
                  </a:cubicBezTo>
                  <a:cubicBezTo>
                    <a:pt x="210" y="112"/>
                    <a:pt x="173" y="91"/>
                    <a:pt x="152" y="54"/>
                  </a:cubicBezTo>
                  <a:close/>
                </a:path>
              </a:pathLst>
            </a:custGeom>
            <a:solidFill>
              <a:srgbClr val="0D5DDF"/>
            </a:solidFill>
            <a:ln w="9525" cap="flat" cmpd="sng">
              <a:solidFill>
                <a:srgbClr val="FFFFFF"/>
              </a:solidFill>
              <a:prstDash val="solid"/>
              <a:miter lim="8000"/>
              <a:headEnd type="none" w="sm" len="sm"/>
              <a:tailEnd type="none" w="sm" len="sm"/>
            </a:ln>
          </p:spPr>
          <p:txBody>
            <a:bodyPr spcFirstLastPara="1" wrap="square" lIns="121900" tIns="60938" rIns="121900" bIns="60938" anchor="t" anchorCtr="0">
              <a:noAutofit/>
            </a:bodyPr>
            <a:lstStyle/>
            <a:p>
              <a:pPr defTabSz="457200">
                <a:buClr>
                  <a:srgbClr val="000000"/>
                </a:buClr>
              </a:pPr>
              <a:endParaRPr sz="700" kern="0">
                <a:solidFill>
                  <a:srgbClr val="000000"/>
                </a:solidFill>
                <a:latin typeface="Arial"/>
                <a:cs typeface="Arial"/>
                <a:sym typeface="Arial"/>
              </a:endParaRPr>
            </a:p>
          </p:txBody>
        </p:sp>
        <p:sp>
          <p:nvSpPr>
            <p:cNvPr id="297" name="Google Shape;297;p50"/>
            <p:cNvSpPr txBox="1"/>
            <p:nvPr/>
          </p:nvSpPr>
          <p:spPr>
            <a:xfrm>
              <a:off x="3823936" y="3427182"/>
              <a:ext cx="1496100" cy="563100"/>
            </a:xfrm>
            <a:prstGeom prst="rect">
              <a:avLst/>
            </a:prstGeom>
            <a:noFill/>
            <a:ln>
              <a:noFill/>
            </a:ln>
          </p:spPr>
          <p:txBody>
            <a:bodyPr spcFirstLastPara="1" wrap="square" lIns="121900" tIns="121900" rIns="121900" bIns="121900" anchor="ctr" anchorCtr="0">
              <a:noAutofit/>
            </a:bodyPr>
            <a:lstStyle/>
            <a:p>
              <a:pPr algn="ctr" defTabSz="457200">
                <a:buClr>
                  <a:srgbClr val="000000"/>
                </a:buClr>
              </a:pPr>
              <a:r>
                <a:rPr lang="nl-NL" sz="1700" kern="0">
                  <a:solidFill>
                    <a:srgbClr val="FFFFFF"/>
                  </a:solidFill>
                  <a:latin typeface="Roboto"/>
                  <a:ea typeface="Roboto"/>
                  <a:cs typeface="Roboto"/>
                  <a:sym typeface="Roboto"/>
                </a:rPr>
                <a:t>Financement du</a:t>
              </a:r>
              <a:r>
                <a:rPr lang="nl-NL" sz="1700" b="1" kern="0">
                  <a:solidFill>
                    <a:srgbClr val="FFFFFF"/>
                  </a:solidFill>
                  <a:latin typeface="Roboto"/>
                  <a:ea typeface="Roboto"/>
                  <a:cs typeface="Roboto"/>
                  <a:sym typeface="Roboto"/>
                </a:rPr>
                <a:t> crédit </a:t>
              </a:r>
              <a:endParaRPr sz="1700" kern="0">
                <a:solidFill>
                  <a:srgbClr val="FFFFFF"/>
                </a:solidFill>
                <a:latin typeface="Roboto"/>
                <a:ea typeface="Roboto"/>
                <a:cs typeface="Roboto"/>
                <a:sym typeface="Roboto"/>
              </a:endParaRPr>
            </a:p>
          </p:txBody>
        </p:sp>
      </p:grpSp>
      <p:grpSp>
        <p:nvGrpSpPr>
          <p:cNvPr id="298" name="Google Shape;298;p50"/>
          <p:cNvGrpSpPr/>
          <p:nvPr/>
        </p:nvGrpSpPr>
        <p:grpSpPr>
          <a:xfrm>
            <a:off x="5672096" y="2432619"/>
            <a:ext cx="3427030" cy="3080698"/>
            <a:chOff x="4481729" y="1022053"/>
            <a:chExt cx="2744808" cy="2664963"/>
          </a:xfrm>
        </p:grpSpPr>
        <p:sp>
          <p:nvSpPr>
            <p:cNvPr id="299" name="Google Shape;299;p50"/>
            <p:cNvSpPr/>
            <p:nvPr/>
          </p:nvSpPr>
          <p:spPr>
            <a:xfrm rot="-2700000">
              <a:off x="5085474" y="1278703"/>
              <a:ext cx="1617163" cy="2151664"/>
            </a:xfrm>
            <a:custGeom>
              <a:avLst/>
              <a:gdLst/>
              <a:ahLst/>
              <a:cxnLst/>
              <a:rect l="l" t="t" r="r" b="b"/>
              <a:pathLst>
                <a:path w="250" h="332" extrusionOk="0">
                  <a:moveTo>
                    <a:pt x="218" y="45"/>
                  </a:moveTo>
                  <a:cubicBezTo>
                    <a:pt x="218" y="175"/>
                    <a:pt x="123" y="282"/>
                    <a:pt x="0" y="303"/>
                  </a:cubicBezTo>
                  <a:cubicBezTo>
                    <a:pt x="5" y="313"/>
                    <a:pt x="11" y="323"/>
                    <a:pt x="18" y="332"/>
                  </a:cubicBezTo>
                  <a:cubicBezTo>
                    <a:pt x="150" y="304"/>
                    <a:pt x="250" y="186"/>
                    <a:pt x="250" y="45"/>
                  </a:cubicBezTo>
                  <a:cubicBezTo>
                    <a:pt x="250" y="30"/>
                    <a:pt x="248" y="15"/>
                    <a:pt x="246" y="0"/>
                  </a:cubicBezTo>
                  <a:cubicBezTo>
                    <a:pt x="237" y="6"/>
                    <a:pt x="226" y="12"/>
                    <a:pt x="216" y="18"/>
                  </a:cubicBezTo>
                  <a:cubicBezTo>
                    <a:pt x="217" y="27"/>
                    <a:pt x="218" y="36"/>
                    <a:pt x="218" y="45"/>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21900" tIns="60938" rIns="121900" bIns="60938" anchor="t" anchorCtr="0">
              <a:noAutofit/>
            </a:bodyPr>
            <a:lstStyle/>
            <a:p>
              <a:pPr defTabSz="457200">
                <a:buClr>
                  <a:srgbClr val="000000"/>
                </a:buClr>
              </a:pPr>
              <a:endParaRPr sz="700" kern="0">
                <a:solidFill>
                  <a:srgbClr val="000000"/>
                </a:solidFill>
                <a:latin typeface="Arial"/>
                <a:cs typeface="Arial"/>
                <a:sym typeface="Arial"/>
              </a:endParaRPr>
            </a:p>
          </p:txBody>
        </p:sp>
        <p:sp>
          <p:nvSpPr>
            <p:cNvPr id="300" name="Google Shape;300;p50"/>
            <p:cNvSpPr/>
            <p:nvPr/>
          </p:nvSpPr>
          <p:spPr>
            <a:xfrm rot="-2700000">
              <a:off x="4874704" y="1604373"/>
              <a:ext cx="1579339" cy="1765685"/>
            </a:xfrm>
            <a:custGeom>
              <a:avLst/>
              <a:gdLst/>
              <a:ahLst/>
              <a:cxnLst/>
              <a:rect l="l" t="t" r="r" b="b"/>
              <a:pathLst>
                <a:path w="254" h="285" extrusionOk="0">
                  <a:moveTo>
                    <a:pt x="53" y="133"/>
                  </a:moveTo>
                  <a:cubicBezTo>
                    <a:pt x="37" y="142"/>
                    <a:pt x="18" y="148"/>
                    <a:pt x="0" y="149"/>
                  </a:cubicBezTo>
                  <a:cubicBezTo>
                    <a:pt x="1" y="198"/>
                    <a:pt x="14" y="244"/>
                    <a:pt x="36" y="285"/>
                  </a:cubicBezTo>
                  <a:cubicBezTo>
                    <a:pt x="159" y="264"/>
                    <a:pt x="254" y="157"/>
                    <a:pt x="254" y="27"/>
                  </a:cubicBezTo>
                  <a:cubicBezTo>
                    <a:pt x="254" y="18"/>
                    <a:pt x="253" y="9"/>
                    <a:pt x="252" y="0"/>
                  </a:cubicBezTo>
                  <a:cubicBezTo>
                    <a:pt x="211" y="21"/>
                    <a:pt x="164" y="34"/>
                    <a:pt x="114" y="34"/>
                  </a:cubicBezTo>
                  <a:cubicBezTo>
                    <a:pt x="112" y="74"/>
                    <a:pt x="90" y="111"/>
                    <a:pt x="53" y="133"/>
                  </a:cubicBezTo>
                  <a:close/>
                </a:path>
              </a:pathLst>
            </a:custGeom>
            <a:solidFill>
              <a:srgbClr val="0E65F0"/>
            </a:solidFill>
            <a:ln w="9525" cap="flat" cmpd="sng">
              <a:solidFill>
                <a:srgbClr val="FFFFFF"/>
              </a:solidFill>
              <a:prstDash val="solid"/>
              <a:miter lim="8000"/>
              <a:headEnd type="none" w="sm" len="sm"/>
              <a:tailEnd type="none" w="sm" len="sm"/>
            </a:ln>
          </p:spPr>
          <p:txBody>
            <a:bodyPr spcFirstLastPara="1" wrap="square" lIns="121900" tIns="60938" rIns="121900" bIns="60938" anchor="t" anchorCtr="0">
              <a:noAutofit/>
            </a:bodyPr>
            <a:lstStyle/>
            <a:p>
              <a:pPr defTabSz="457200">
                <a:buClr>
                  <a:srgbClr val="000000"/>
                </a:buClr>
              </a:pPr>
              <a:endParaRPr sz="700" kern="0">
                <a:solidFill>
                  <a:srgbClr val="000000"/>
                </a:solidFill>
                <a:latin typeface="Arial"/>
                <a:cs typeface="Arial"/>
                <a:sym typeface="Arial"/>
              </a:endParaRPr>
            </a:p>
          </p:txBody>
        </p:sp>
        <p:sp>
          <p:nvSpPr>
            <p:cNvPr id="301" name="Google Shape;301;p50"/>
            <p:cNvSpPr txBox="1"/>
            <p:nvPr/>
          </p:nvSpPr>
          <p:spPr>
            <a:xfrm rot="5400000">
              <a:off x="4960966" y="2290154"/>
              <a:ext cx="1496100" cy="563100"/>
            </a:xfrm>
            <a:prstGeom prst="rect">
              <a:avLst/>
            </a:prstGeom>
            <a:noFill/>
            <a:ln>
              <a:noFill/>
            </a:ln>
          </p:spPr>
          <p:txBody>
            <a:bodyPr spcFirstLastPara="1" wrap="square" lIns="121900" tIns="121900" rIns="121900" bIns="121900" anchor="ctr" anchorCtr="0">
              <a:noAutofit/>
            </a:bodyPr>
            <a:lstStyle/>
            <a:p>
              <a:pPr algn="ctr" defTabSz="457200">
                <a:buClr>
                  <a:srgbClr val="000000"/>
                </a:buClr>
              </a:pPr>
              <a:r>
                <a:rPr lang="nl-NL" sz="1650" b="1" kern="0">
                  <a:solidFill>
                    <a:srgbClr val="FFFFFF"/>
                  </a:solidFill>
                  <a:latin typeface="Roboto"/>
                  <a:ea typeface="Roboto"/>
                  <a:cs typeface="Roboto"/>
                  <a:sym typeface="Roboto"/>
                </a:rPr>
                <a:t>Vidange des fosses septiques  </a:t>
              </a:r>
              <a:endParaRPr sz="1650" b="1" kern="0">
                <a:solidFill>
                  <a:srgbClr val="FFFFFF"/>
                </a:solidFill>
                <a:latin typeface="Roboto"/>
                <a:ea typeface="Roboto"/>
                <a:cs typeface="Roboto"/>
                <a:sym typeface="Roboto"/>
              </a:endParaRPr>
            </a:p>
          </p:txBody>
        </p:sp>
      </p:grpSp>
      <p:grpSp>
        <p:nvGrpSpPr>
          <p:cNvPr id="302" name="Google Shape;302;p50"/>
          <p:cNvGrpSpPr/>
          <p:nvPr/>
        </p:nvGrpSpPr>
        <p:grpSpPr>
          <a:xfrm>
            <a:off x="3854759" y="1162476"/>
            <a:ext cx="3314932" cy="3167535"/>
            <a:chOff x="3026172" y="-76686"/>
            <a:chExt cx="2655026" cy="2740082"/>
          </a:xfrm>
        </p:grpSpPr>
        <p:sp>
          <p:nvSpPr>
            <p:cNvPr id="303" name="Google Shape;303;p50"/>
            <p:cNvSpPr/>
            <p:nvPr/>
          </p:nvSpPr>
          <p:spPr>
            <a:xfrm rot="-2700000">
              <a:off x="3282650" y="444474"/>
              <a:ext cx="2142068" cy="1612705"/>
            </a:xfrm>
            <a:custGeom>
              <a:avLst/>
              <a:gdLst/>
              <a:ahLst/>
              <a:cxnLst/>
              <a:rect l="l" t="t" r="r" b="b"/>
              <a:pathLst>
                <a:path w="331" h="249" extrusionOk="0">
                  <a:moveTo>
                    <a:pt x="45" y="32"/>
                  </a:moveTo>
                  <a:cubicBezTo>
                    <a:pt x="174" y="32"/>
                    <a:pt x="281" y="126"/>
                    <a:pt x="302" y="249"/>
                  </a:cubicBezTo>
                  <a:cubicBezTo>
                    <a:pt x="312" y="244"/>
                    <a:pt x="322" y="238"/>
                    <a:pt x="331" y="231"/>
                  </a:cubicBezTo>
                  <a:cubicBezTo>
                    <a:pt x="303" y="99"/>
                    <a:pt x="186" y="0"/>
                    <a:pt x="45" y="0"/>
                  </a:cubicBezTo>
                  <a:cubicBezTo>
                    <a:pt x="29" y="0"/>
                    <a:pt x="14" y="1"/>
                    <a:pt x="0" y="3"/>
                  </a:cubicBezTo>
                  <a:cubicBezTo>
                    <a:pt x="6" y="13"/>
                    <a:pt x="12" y="23"/>
                    <a:pt x="17" y="33"/>
                  </a:cubicBezTo>
                  <a:cubicBezTo>
                    <a:pt x="26" y="32"/>
                    <a:pt x="36" y="32"/>
                    <a:pt x="45" y="32"/>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21900" tIns="60938" rIns="121900" bIns="60938" anchor="t" anchorCtr="0">
              <a:noAutofit/>
            </a:bodyPr>
            <a:lstStyle/>
            <a:p>
              <a:pPr defTabSz="457200">
                <a:buClr>
                  <a:srgbClr val="000000"/>
                </a:buClr>
              </a:pPr>
              <a:endParaRPr sz="700" kern="0">
                <a:solidFill>
                  <a:srgbClr val="000000"/>
                </a:solidFill>
                <a:latin typeface="Arial"/>
                <a:cs typeface="Arial"/>
                <a:sym typeface="Arial"/>
              </a:endParaRPr>
            </a:p>
          </p:txBody>
        </p:sp>
        <p:sp>
          <p:nvSpPr>
            <p:cNvPr id="304" name="Google Shape;304;p50"/>
            <p:cNvSpPr/>
            <p:nvPr/>
          </p:nvSpPr>
          <p:spPr>
            <a:xfrm rot="-2700000">
              <a:off x="3599956" y="695260"/>
              <a:ext cx="1767975" cy="1573496"/>
            </a:xfrm>
            <a:custGeom>
              <a:avLst/>
              <a:gdLst/>
              <a:ahLst/>
              <a:cxnLst/>
              <a:rect l="l" t="t" r="r" b="b"/>
              <a:pathLst>
                <a:path w="285" h="253" extrusionOk="0">
                  <a:moveTo>
                    <a:pt x="28" y="0"/>
                  </a:moveTo>
                  <a:cubicBezTo>
                    <a:pt x="19" y="0"/>
                    <a:pt x="9" y="0"/>
                    <a:pt x="0" y="1"/>
                  </a:cubicBezTo>
                  <a:cubicBezTo>
                    <a:pt x="22" y="43"/>
                    <a:pt x="34" y="90"/>
                    <a:pt x="35" y="140"/>
                  </a:cubicBezTo>
                  <a:cubicBezTo>
                    <a:pt x="74" y="142"/>
                    <a:pt x="112" y="163"/>
                    <a:pt x="133" y="200"/>
                  </a:cubicBezTo>
                  <a:cubicBezTo>
                    <a:pt x="143" y="217"/>
                    <a:pt x="148" y="235"/>
                    <a:pt x="149" y="253"/>
                  </a:cubicBezTo>
                  <a:cubicBezTo>
                    <a:pt x="198" y="252"/>
                    <a:pt x="244" y="239"/>
                    <a:pt x="285" y="217"/>
                  </a:cubicBezTo>
                  <a:cubicBezTo>
                    <a:pt x="264" y="94"/>
                    <a:pt x="157" y="0"/>
                    <a:pt x="28" y="0"/>
                  </a:cubicBezTo>
                  <a:close/>
                </a:path>
              </a:pathLst>
            </a:custGeom>
            <a:solidFill>
              <a:srgbClr val="0944A1"/>
            </a:solidFill>
            <a:ln w="9525" cap="flat" cmpd="sng">
              <a:solidFill>
                <a:srgbClr val="FFFFFF"/>
              </a:solidFill>
              <a:prstDash val="solid"/>
              <a:miter lim="8000"/>
              <a:headEnd type="none" w="sm" len="sm"/>
              <a:tailEnd type="none" w="sm" len="sm"/>
            </a:ln>
          </p:spPr>
          <p:txBody>
            <a:bodyPr spcFirstLastPara="1" wrap="square" lIns="121900" tIns="60938" rIns="121900" bIns="60938" anchor="t" anchorCtr="0">
              <a:noAutofit/>
            </a:bodyPr>
            <a:lstStyle/>
            <a:p>
              <a:pPr defTabSz="457200">
                <a:buClr>
                  <a:srgbClr val="000000"/>
                </a:buClr>
              </a:pPr>
              <a:endParaRPr sz="700" kern="0">
                <a:solidFill>
                  <a:srgbClr val="000000"/>
                </a:solidFill>
                <a:latin typeface="Arial"/>
                <a:cs typeface="Arial"/>
                <a:sym typeface="Arial"/>
              </a:endParaRPr>
            </a:p>
          </p:txBody>
        </p:sp>
        <p:sp>
          <p:nvSpPr>
            <p:cNvPr id="305" name="Google Shape;305;p50"/>
            <p:cNvSpPr txBox="1"/>
            <p:nvPr/>
          </p:nvSpPr>
          <p:spPr>
            <a:xfrm>
              <a:off x="3823913" y="1153125"/>
              <a:ext cx="1496100" cy="563100"/>
            </a:xfrm>
            <a:prstGeom prst="rect">
              <a:avLst/>
            </a:prstGeom>
            <a:noFill/>
            <a:ln>
              <a:noFill/>
            </a:ln>
          </p:spPr>
          <p:txBody>
            <a:bodyPr spcFirstLastPara="1" wrap="square" lIns="121900" tIns="121900" rIns="121900" bIns="121900" anchor="ctr" anchorCtr="0">
              <a:noAutofit/>
            </a:bodyPr>
            <a:lstStyle/>
            <a:p>
              <a:pPr algn="ctr" defTabSz="457200">
                <a:buClr>
                  <a:srgbClr val="000000"/>
                </a:buClr>
              </a:pPr>
              <a:r>
                <a:rPr lang="nl-NL" b="1" kern="0">
                  <a:solidFill>
                    <a:srgbClr val="FFFFFF"/>
                  </a:solidFill>
                  <a:latin typeface="Roboto"/>
                  <a:ea typeface="Roboto"/>
                  <a:cs typeface="Roboto"/>
                  <a:sym typeface="Roboto"/>
                </a:rPr>
                <a:t>Biodigesteur </a:t>
              </a:r>
              <a:endParaRPr b="1" kern="0">
                <a:solidFill>
                  <a:srgbClr val="FFFFFF"/>
                </a:solidFill>
                <a:latin typeface="Roboto"/>
                <a:ea typeface="Roboto"/>
                <a:cs typeface="Roboto"/>
                <a:sym typeface="Roboto"/>
              </a:endParaRPr>
            </a:p>
          </p:txBody>
        </p:sp>
      </p:grpSp>
      <p:sp>
        <p:nvSpPr>
          <p:cNvPr id="306" name="Google Shape;306;p50"/>
          <p:cNvSpPr txBox="1"/>
          <p:nvPr/>
        </p:nvSpPr>
        <p:spPr>
          <a:xfrm>
            <a:off x="5203703" y="3937912"/>
            <a:ext cx="1162950" cy="571950"/>
          </a:xfrm>
          <a:prstGeom prst="rect">
            <a:avLst/>
          </a:prstGeom>
          <a:noFill/>
          <a:ln>
            <a:noFill/>
          </a:ln>
        </p:spPr>
        <p:txBody>
          <a:bodyPr spcFirstLastPara="1" wrap="square" lIns="121900" tIns="121900" rIns="121900" bIns="121900" anchor="t" anchorCtr="0">
            <a:noAutofit/>
          </a:bodyPr>
          <a:lstStyle/>
          <a:p>
            <a:pPr algn="ctr" defTabSz="457200">
              <a:buClr>
                <a:srgbClr val="000000"/>
              </a:buClr>
            </a:pPr>
            <a:r>
              <a:rPr lang="nl-NL" sz="2400" b="1" kern="0">
                <a:solidFill>
                  <a:srgbClr val="595959"/>
                </a:solidFill>
                <a:latin typeface="Arial"/>
                <a:cs typeface="Arial"/>
                <a:sym typeface="Arial"/>
              </a:rPr>
              <a:t>CBS</a:t>
            </a:r>
            <a:endParaRPr sz="2400" b="1" kern="0">
              <a:solidFill>
                <a:srgbClr val="595959"/>
              </a:solidFill>
              <a:latin typeface="Arial"/>
              <a:cs typeface="Arial"/>
              <a:sym typeface="Arial"/>
            </a:endParaRPr>
          </a:p>
        </p:txBody>
      </p:sp>
      <p:cxnSp>
        <p:nvCxnSpPr>
          <p:cNvPr id="307" name="Google Shape;307;p50"/>
          <p:cNvCxnSpPr/>
          <p:nvPr/>
        </p:nvCxnSpPr>
        <p:spPr>
          <a:xfrm>
            <a:off x="696006" y="1162470"/>
            <a:ext cx="10471950" cy="0"/>
          </a:xfrm>
          <a:prstGeom prst="straightConnector1">
            <a:avLst/>
          </a:prstGeom>
          <a:noFill/>
          <a:ln w="19050" cap="flat" cmpd="sng">
            <a:solidFill>
              <a:srgbClr val="0070C0"/>
            </a:solidFill>
            <a:prstDash val="solid"/>
            <a:miter lim="800000"/>
            <a:headEnd type="none" w="sm" len="sm"/>
            <a:tailEnd type="none" w="sm" len="sm"/>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73001A-17E5-3525-E020-76EE8771F74C}"/>
              </a:ext>
            </a:extLst>
          </p:cNvPr>
          <p:cNvSpPr>
            <a:spLocks noGrp="1"/>
          </p:cNvSpPr>
          <p:nvPr>
            <p:ph type="title"/>
          </p:nvPr>
        </p:nvSpPr>
        <p:spPr/>
        <p:txBody>
          <a:bodyPr>
            <a:normAutofit/>
          </a:bodyPr>
          <a:lstStyle/>
          <a:p>
            <a:r>
              <a:rPr lang="fr-FR" sz="4400" b="1" dirty="0">
                <a:solidFill>
                  <a:srgbClr val="00B0F0"/>
                </a:solidFill>
              </a:rPr>
              <a:t>RÈGLES DE COURTOISIE / </a:t>
            </a:r>
            <a:br>
              <a:rPr lang="fr-FR" sz="4400" b="1" dirty="0">
                <a:solidFill>
                  <a:srgbClr val="00B0F0"/>
                </a:solidFill>
              </a:rPr>
            </a:br>
            <a:r>
              <a:rPr lang="fr-FR" sz="4400" b="1" dirty="0">
                <a:solidFill>
                  <a:srgbClr val="00B0F0"/>
                </a:solidFill>
              </a:rPr>
              <a:t>MÉTHODES DE PARTICIPATION</a:t>
            </a:r>
          </a:p>
        </p:txBody>
      </p:sp>
      <p:sp>
        <p:nvSpPr>
          <p:cNvPr id="3" name="Inhaltsplatzhalter 2">
            <a:extLst>
              <a:ext uri="{FF2B5EF4-FFF2-40B4-BE49-F238E27FC236}">
                <a16:creationId xmlns:a16="http://schemas.microsoft.com/office/drawing/2014/main" id="{6AC8EBD0-6DB4-F55C-0EA9-37CDA04971D0}"/>
              </a:ext>
            </a:extLst>
          </p:cNvPr>
          <p:cNvSpPr>
            <a:spLocks noGrp="1"/>
          </p:cNvSpPr>
          <p:nvPr>
            <p:ph idx="1"/>
          </p:nvPr>
        </p:nvSpPr>
        <p:spPr>
          <a:xfrm>
            <a:off x="838199" y="1825625"/>
            <a:ext cx="11187223" cy="4351338"/>
          </a:xfrm>
        </p:spPr>
        <p:txBody>
          <a:bodyPr>
            <a:normAutofit fontScale="77500" lnSpcReduction="20000"/>
          </a:bodyPr>
          <a:lstStyle/>
          <a:p>
            <a:pPr marL="457200" indent="-457200" algn="just">
              <a:buFont typeface="Wingdings" panose="05000000000000000000" pitchFamily="2" charset="2"/>
              <a:buChar char="q"/>
            </a:pPr>
            <a:r>
              <a:rPr lang="fr-FR" sz="2800" b="1" dirty="0"/>
              <a:t>Pour demander la parole : 1. cliquer sur PARTICIPANTS,  2. cliquer sur LEVER LA MAIN</a:t>
            </a:r>
            <a:endParaRPr lang="en-US" sz="2800" b="1" dirty="0"/>
          </a:p>
          <a:p>
            <a:pPr algn="just"/>
            <a:endParaRPr lang="en-US" sz="2800" b="1" dirty="0"/>
          </a:p>
          <a:p>
            <a:pPr algn="just"/>
            <a:endParaRPr lang="en-US" sz="2800" b="1" dirty="0"/>
          </a:p>
          <a:p>
            <a:pPr algn="just"/>
            <a:endParaRPr lang="en-US" sz="2800" b="1" dirty="0"/>
          </a:p>
          <a:p>
            <a:pPr marL="457200" indent="-457200" algn="just">
              <a:buFont typeface="Wingdings" panose="05000000000000000000" pitchFamily="2" charset="2"/>
              <a:buChar char="q"/>
            </a:pPr>
            <a:r>
              <a:rPr lang="fr-FR" sz="2800" b="1" dirty="0"/>
              <a:t>Pour parler: Cliquer sur ‘ACTIVER le micro’</a:t>
            </a:r>
            <a:endParaRPr lang="en-US" sz="2800" b="1" dirty="0"/>
          </a:p>
          <a:p>
            <a:pPr algn="just"/>
            <a:endParaRPr lang="en-US" sz="3400" b="1" dirty="0"/>
          </a:p>
          <a:p>
            <a:pPr marL="457200" indent="-457200" algn="just">
              <a:buFont typeface="Wingdings" panose="05000000000000000000" pitchFamily="2" charset="2"/>
              <a:buChar char="q"/>
            </a:pPr>
            <a:r>
              <a:rPr lang="fr-FR" sz="2800" b="1" dirty="0"/>
              <a:t>Pour observer le silence: cliquer sur ‘Fermer le micro’</a:t>
            </a:r>
            <a:endParaRPr lang="en-US" sz="2800" b="1" dirty="0"/>
          </a:p>
          <a:p>
            <a:pPr algn="just"/>
            <a:endParaRPr lang="en-US" sz="3400" b="1" dirty="0"/>
          </a:p>
          <a:p>
            <a:pPr marL="457200" indent="-457200">
              <a:buFont typeface="Wingdings" panose="05000000000000000000" pitchFamily="2" charset="2"/>
              <a:buChar char="q"/>
            </a:pPr>
            <a:r>
              <a:rPr lang="fr-FR" sz="2800" b="1" dirty="0"/>
              <a:t>Pour l’interprétariat: cliquer sur ‘Interprétation’ </a:t>
            </a:r>
          </a:p>
          <a:p>
            <a:pPr algn="just"/>
            <a:endParaRPr lang="fr-FR" sz="3400" b="1" dirty="0"/>
          </a:p>
          <a:p>
            <a:pPr marL="457200" indent="-457200" algn="just">
              <a:buFont typeface="Wingdings" panose="05000000000000000000" pitchFamily="2" charset="2"/>
              <a:buChar char="q"/>
            </a:pPr>
            <a:r>
              <a:rPr lang="fr-FR" b="1" dirty="0"/>
              <a:t>Pour questions par écrit</a:t>
            </a:r>
            <a:r>
              <a:rPr lang="fr-FR" sz="2800" b="1" dirty="0"/>
              <a:t>: cliquer sur ‘Discussion’</a:t>
            </a:r>
          </a:p>
          <a:p>
            <a:endParaRPr lang="de-DE" dirty="0"/>
          </a:p>
        </p:txBody>
      </p:sp>
      <p:pic>
        <p:nvPicPr>
          <p:cNvPr id="5" name="Image 5">
            <a:extLst>
              <a:ext uri="{FF2B5EF4-FFF2-40B4-BE49-F238E27FC236}">
                <a16:creationId xmlns:a16="http://schemas.microsoft.com/office/drawing/2014/main" id="{EC8DA89F-1E58-D132-EDE7-6E3F20337A4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52114" y="2264836"/>
            <a:ext cx="2536372" cy="968828"/>
          </a:xfrm>
          <a:prstGeom prst="rect">
            <a:avLst/>
          </a:prstGeom>
        </p:spPr>
      </p:pic>
      <p:pic>
        <p:nvPicPr>
          <p:cNvPr id="6" name="Image 8">
            <a:extLst>
              <a:ext uri="{FF2B5EF4-FFF2-40B4-BE49-F238E27FC236}">
                <a16:creationId xmlns:a16="http://schemas.microsoft.com/office/drawing/2014/main" id="{99046B3A-6386-27AE-B899-C9E7D8520F7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027"/>
          <a:stretch/>
        </p:blipFill>
        <p:spPr>
          <a:xfrm>
            <a:off x="7973013" y="3127505"/>
            <a:ext cx="842980" cy="540000"/>
          </a:xfrm>
          <a:prstGeom prst="rect">
            <a:avLst/>
          </a:prstGeom>
        </p:spPr>
      </p:pic>
      <p:pic>
        <p:nvPicPr>
          <p:cNvPr id="7" name="Image 11">
            <a:extLst>
              <a:ext uri="{FF2B5EF4-FFF2-40B4-BE49-F238E27FC236}">
                <a16:creationId xmlns:a16="http://schemas.microsoft.com/office/drawing/2014/main" id="{02354CBA-D546-9262-7345-356C605DE0B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973013" y="4676771"/>
            <a:ext cx="836950" cy="552875"/>
          </a:xfrm>
          <a:prstGeom prst="rect">
            <a:avLst/>
          </a:prstGeom>
        </p:spPr>
      </p:pic>
      <p:pic>
        <p:nvPicPr>
          <p:cNvPr id="8" name="Image 13">
            <a:extLst>
              <a:ext uri="{FF2B5EF4-FFF2-40B4-BE49-F238E27FC236}">
                <a16:creationId xmlns:a16="http://schemas.microsoft.com/office/drawing/2014/main" id="{B7CB960C-1B9F-137F-B5B6-9A3E13E4E0A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973013" y="5464278"/>
            <a:ext cx="838800" cy="541361"/>
          </a:xfrm>
          <a:prstGeom prst="rect">
            <a:avLst/>
          </a:prstGeom>
        </p:spPr>
      </p:pic>
      <p:pic>
        <p:nvPicPr>
          <p:cNvPr id="9" name="Espace réservé pour une image  5" descr="intrerpretation - PowerPoint">
            <a:extLst>
              <a:ext uri="{FF2B5EF4-FFF2-40B4-BE49-F238E27FC236}">
                <a16:creationId xmlns:a16="http://schemas.microsoft.com/office/drawing/2014/main" id="{E61D6742-B1DC-7ED8-5A17-85D1DBA8E0B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087439" y="2698429"/>
            <a:ext cx="2820174" cy="262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DFB3B146-2B70-EF44-9DF7-6641E5BFB45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979043" y="3902137"/>
            <a:ext cx="838800" cy="540002"/>
          </a:xfrm>
          <a:prstGeom prst="rect">
            <a:avLst/>
          </a:prstGeom>
        </p:spPr>
      </p:pic>
    </p:spTree>
    <p:extLst>
      <p:ext uri="{BB962C8B-B14F-4D97-AF65-F5344CB8AC3E}">
        <p14:creationId xmlns:p14="http://schemas.microsoft.com/office/powerpoint/2010/main" val="4263002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51"/>
          <p:cNvSpPr txBox="1">
            <a:spLocks noGrp="1"/>
          </p:cNvSpPr>
          <p:nvPr>
            <p:ph type="title"/>
          </p:nvPr>
        </p:nvSpPr>
        <p:spPr>
          <a:xfrm>
            <a:off x="603225" y="291195"/>
            <a:ext cx="10985550" cy="716550"/>
          </a:xfrm>
          <a:prstGeom prst="rect">
            <a:avLst/>
          </a:prstGeom>
          <a:noFill/>
          <a:ln>
            <a:noFill/>
          </a:ln>
        </p:spPr>
        <p:txBody>
          <a:bodyPr spcFirstLastPara="1" wrap="square" lIns="25400" tIns="25400" rIns="25400" bIns="25400" anchor="t" anchorCtr="0">
            <a:normAutofit/>
          </a:bodyPr>
          <a:lstStyle/>
          <a:p>
            <a:pPr>
              <a:buSzPts val="8500"/>
            </a:pPr>
            <a:r>
              <a:rPr lang="nl-NL" sz="4000" dirty="0">
                <a:solidFill>
                  <a:srgbClr val="0070C0"/>
                </a:solidFill>
                <a:latin typeface="Calibri"/>
                <a:ea typeface="Calibri"/>
                <a:cs typeface="Calibri"/>
                <a:sym typeface="Calibri"/>
              </a:rPr>
              <a:t>Enseignements tirés</a:t>
            </a:r>
            <a:endParaRPr sz="4000" dirty="0">
              <a:solidFill>
                <a:srgbClr val="0070C0"/>
              </a:solidFill>
              <a:latin typeface="Calibri"/>
              <a:ea typeface="Calibri"/>
              <a:cs typeface="Calibri"/>
              <a:sym typeface="Calibri"/>
            </a:endParaRPr>
          </a:p>
        </p:txBody>
      </p:sp>
      <p:sp>
        <p:nvSpPr>
          <p:cNvPr id="313" name="Google Shape;313;p51"/>
          <p:cNvSpPr txBox="1">
            <a:spLocks noGrp="1"/>
          </p:cNvSpPr>
          <p:nvPr>
            <p:ph type="body" idx="2"/>
          </p:nvPr>
        </p:nvSpPr>
        <p:spPr>
          <a:xfrm>
            <a:off x="603250" y="1417388"/>
            <a:ext cx="5187600" cy="4885500"/>
          </a:xfrm>
          <a:prstGeom prst="rect">
            <a:avLst/>
          </a:prstGeom>
          <a:noFill/>
          <a:ln>
            <a:noFill/>
          </a:ln>
        </p:spPr>
        <p:txBody>
          <a:bodyPr spcFirstLastPara="1" wrap="square" lIns="25400" tIns="25400" rIns="25400" bIns="25400" anchor="t" anchorCtr="0">
            <a:normAutofit fontScale="92500"/>
          </a:bodyPr>
          <a:lstStyle/>
          <a:p>
            <a:pPr indent="-273050">
              <a:spcBef>
                <a:spcPts val="0"/>
              </a:spcBef>
              <a:buClr>
                <a:srgbClr val="28324A"/>
              </a:buClr>
              <a:buSzPts val="5000"/>
              <a:buFont typeface="Calibri"/>
              <a:buChar char="★"/>
            </a:pPr>
            <a:r>
              <a:rPr lang="nl-NL" sz="2500" dirty="0">
                <a:solidFill>
                  <a:srgbClr val="28324A"/>
                </a:solidFill>
                <a:latin typeface="Calibri"/>
                <a:ea typeface="Calibri"/>
                <a:cs typeface="Calibri"/>
                <a:sym typeface="Calibri"/>
              </a:rPr>
              <a:t>Une seule organisation ne peut pas résoudre tous les problèmes d'assainissement, d'où l'importance de la </a:t>
            </a:r>
            <a:r>
              <a:rPr lang="nl-NL" sz="2500" b="1" dirty="0">
                <a:solidFill>
                  <a:srgbClr val="28324A"/>
                </a:solidFill>
                <a:latin typeface="Calibri"/>
                <a:ea typeface="Calibri"/>
                <a:cs typeface="Calibri"/>
                <a:sym typeface="Calibri"/>
              </a:rPr>
              <a:t>collaboration. </a:t>
            </a:r>
            <a:endParaRPr sz="2500" dirty="0">
              <a:solidFill>
                <a:srgbClr val="28324A"/>
              </a:solidFill>
              <a:latin typeface="Calibri"/>
              <a:ea typeface="Calibri"/>
              <a:cs typeface="Calibri"/>
              <a:sym typeface="Calibri"/>
            </a:endParaRPr>
          </a:p>
          <a:p>
            <a:pPr indent="0">
              <a:spcBef>
                <a:spcPts val="0"/>
              </a:spcBef>
              <a:buNone/>
            </a:pPr>
            <a:endParaRPr sz="2500" dirty="0">
              <a:solidFill>
                <a:srgbClr val="28324A"/>
              </a:solidFill>
              <a:latin typeface="Calibri"/>
              <a:ea typeface="Calibri"/>
              <a:cs typeface="Calibri"/>
              <a:sym typeface="Calibri"/>
            </a:endParaRPr>
          </a:p>
          <a:p>
            <a:pPr indent="-273050">
              <a:spcBef>
                <a:spcPts val="0"/>
              </a:spcBef>
              <a:buClr>
                <a:srgbClr val="28324A"/>
              </a:buClr>
              <a:buSzPts val="5000"/>
              <a:buFont typeface="Calibri"/>
              <a:buChar char="★"/>
            </a:pPr>
            <a:r>
              <a:rPr lang="nl-NL" sz="2500" dirty="0">
                <a:solidFill>
                  <a:srgbClr val="28324A"/>
                </a:solidFill>
                <a:latin typeface="Calibri"/>
                <a:ea typeface="Calibri"/>
                <a:cs typeface="Calibri"/>
                <a:sym typeface="Calibri"/>
              </a:rPr>
              <a:t>Faire preuve d'</a:t>
            </a:r>
            <a:r>
              <a:rPr lang="nl-NL" sz="2500" b="1" dirty="0">
                <a:solidFill>
                  <a:srgbClr val="28324A"/>
                </a:solidFill>
                <a:latin typeface="Calibri"/>
                <a:ea typeface="Calibri"/>
                <a:cs typeface="Calibri"/>
                <a:sym typeface="Calibri"/>
              </a:rPr>
              <a:t>ouverture et de souplesse </a:t>
            </a:r>
            <a:r>
              <a:rPr lang="nl-NL" sz="2500" dirty="0">
                <a:solidFill>
                  <a:srgbClr val="28324A"/>
                </a:solidFill>
                <a:latin typeface="Calibri"/>
                <a:ea typeface="Calibri"/>
                <a:cs typeface="Calibri"/>
                <a:sym typeface="Calibri"/>
              </a:rPr>
              <a:t>pour changer et transformer votre organisation afin de refléter les conditions actuelles</a:t>
            </a:r>
            <a:endParaRPr sz="2500" dirty="0">
              <a:solidFill>
                <a:srgbClr val="28324A"/>
              </a:solidFill>
              <a:latin typeface="Calibri"/>
              <a:ea typeface="Calibri"/>
              <a:cs typeface="Calibri"/>
              <a:sym typeface="Calibri"/>
            </a:endParaRPr>
          </a:p>
          <a:p>
            <a:pPr indent="0">
              <a:spcBef>
                <a:spcPts val="0"/>
              </a:spcBef>
              <a:buNone/>
            </a:pPr>
            <a:endParaRPr sz="2500" dirty="0">
              <a:solidFill>
                <a:srgbClr val="28324A"/>
              </a:solidFill>
              <a:latin typeface="Calibri"/>
              <a:ea typeface="Calibri"/>
              <a:cs typeface="Calibri"/>
              <a:sym typeface="Calibri"/>
            </a:endParaRPr>
          </a:p>
          <a:p>
            <a:pPr indent="-273050">
              <a:spcBef>
                <a:spcPts val="0"/>
              </a:spcBef>
              <a:buClr>
                <a:srgbClr val="28324A"/>
              </a:buClr>
              <a:buSzPts val="5000"/>
              <a:buFont typeface="Calibri"/>
              <a:buChar char="★"/>
            </a:pPr>
            <a:r>
              <a:rPr lang="nl-NL" sz="2500" dirty="0">
                <a:solidFill>
                  <a:srgbClr val="28324A"/>
                </a:solidFill>
                <a:latin typeface="Calibri"/>
                <a:ea typeface="Calibri"/>
                <a:cs typeface="Calibri"/>
                <a:sym typeface="Calibri"/>
              </a:rPr>
              <a:t>Il est essentiel que le gouvernement et les assemblées locales soutiennent la création d'un </a:t>
            </a:r>
            <a:r>
              <a:rPr lang="nl-NL" sz="2500" b="1" dirty="0">
                <a:solidFill>
                  <a:srgbClr val="28324A"/>
                </a:solidFill>
                <a:latin typeface="Calibri"/>
                <a:ea typeface="Calibri"/>
                <a:cs typeface="Calibri"/>
                <a:sym typeface="Calibri"/>
              </a:rPr>
              <a:t>environnement favorable à </a:t>
            </a:r>
            <a:r>
              <a:rPr lang="nl-NL" sz="2500" dirty="0">
                <a:solidFill>
                  <a:srgbClr val="28324A"/>
                </a:solidFill>
                <a:latin typeface="Calibri"/>
                <a:ea typeface="Calibri"/>
                <a:cs typeface="Calibri"/>
                <a:sym typeface="Calibri"/>
              </a:rPr>
              <a:t>la prospérité des entreprises d'assainissement.</a:t>
            </a:r>
            <a:endParaRPr sz="2500" dirty="0">
              <a:solidFill>
                <a:srgbClr val="28324A"/>
              </a:solidFill>
              <a:latin typeface="Calibri"/>
              <a:ea typeface="Calibri"/>
              <a:cs typeface="Calibri"/>
              <a:sym typeface="Calibri"/>
            </a:endParaRPr>
          </a:p>
        </p:txBody>
      </p:sp>
      <p:pic>
        <p:nvPicPr>
          <p:cNvPr id="314" name="Google Shape;314;p5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185163" y="1332538"/>
            <a:ext cx="5554988" cy="3966200"/>
          </a:xfrm>
          <a:prstGeom prst="rect">
            <a:avLst/>
          </a:prstGeom>
          <a:noFill/>
          <a:ln>
            <a:noFill/>
          </a:ln>
        </p:spPr>
      </p:pic>
      <p:cxnSp>
        <p:nvCxnSpPr>
          <p:cNvPr id="315" name="Google Shape;315;p51"/>
          <p:cNvCxnSpPr/>
          <p:nvPr/>
        </p:nvCxnSpPr>
        <p:spPr>
          <a:xfrm>
            <a:off x="652131" y="1014195"/>
            <a:ext cx="10471950" cy="0"/>
          </a:xfrm>
          <a:prstGeom prst="straightConnector1">
            <a:avLst/>
          </a:prstGeom>
          <a:noFill/>
          <a:ln w="19050" cap="flat" cmpd="sng">
            <a:solidFill>
              <a:srgbClr val="0070C0"/>
            </a:solidFill>
            <a:prstDash val="solid"/>
            <a:miter lim="800000"/>
            <a:headEnd type="none" w="sm" len="sm"/>
            <a:tailEnd type="none" w="sm" len="sm"/>
          </a:ln>
        </p:spPr>
      </p:cxnSp>
      <p:pic>
        <p:nvPicPr>
          <p:cNvPr id="316" name="Google Shape;316;p5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253863" y="6004397"/>
            <a:ext cx="639270" cy="83685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52"/>
          <p:cNvSpPr txBox="1">
            <a:spLocks noGrp="1"/>
          </p:cNvSpPr>
          <p:nvPr>
            <p:ph type="title"/>
          </p:nvPr>
        </p:nvSpPr>
        <p:spPr>
          <a:xfrm>
            <a:off x="603225" y="378332"/>
            <a:ext cx="10985550" cy="716550"/>
          </a:xfrm>
          <a:prstGeom prst="rect">
            <a:avLst/>
          </a:prstGeom>
          <a:noFill/>
          <a:ln>
            <a:noFill/>
          </a:ln>
        </p:spPr>
        <p:txBody>
          <a:bodyPr spcFirstLastPara="1" wrap="square" lIns="25400" tIns="25400" rIns="25400" bIns="25400" anchor="t" anchorCtr="0">
            <a:normAutofit/>
          </a:bodyPr>
          <a:lstStyle/>
          <a:p>
            <a:pPr>
              <a:buSzPts val="8500"/>
            </a:pPr>
            <a:r>
              <a:rPr lang="nl-NL" sz="4000" b="1" dirty="0">
                <a:solidFill>
                  <a:srgbClr val="0070C0"/>
                </a:solidFill>
                <a:latin typeface="Calibri"/>
                <a:ea typeface="Calibri"/>
                <a:cs typeface="Calibri"/>
                <a:sym typeface="Calibri"/>
              </a:rPr>
              <a:t>Résumé et conclusions</a:t>
            </a:r>
            <a:endParaRPr b="1" dirty="0"/>
          </a:p>
        </p:txBody>
      </p:sp>
      <p:sp>
        <p:nvSpPr>
          <p:cNvPr id="322" name="Google Shape;322;p52"/>
          <p:cNvSpPr txBox="1">
            <a:spLocks noGrp="1"/>
          </p:cNvSpPr>
          <p:nvPr>
            <p:ph type="body" idx="2"/>
          </p:nvPr>
        </p:nvSpPr>
        <p:spPr>
          <a:xfrm>
            <a:off x="652131" y="1237130"/>
            <a:ext cx="5499770" cy="5011058"/>
          </a:xfrm>
          <a:prstGeom prst="rect">
            <a:avLst/>
          </a:prstGeom>
          <a:noFill/>
          <a:ln>
            <a:noFill/>
          </a:ln>
        </p:spPr>
        <p:txBody>
          <a:bodyPr spcFirstLastPara="1" wrap="square" lIns="25400" tIns="25400" rIns="25400" bIns="25400" anchor="t" anchorCtr="0">
            <a:normAutofit lnSpcReduction="10000"/>
          </a:bodyPr>
          <a:lstStyle/>
          <a:p>
            <a:pPr marL="0" indent="0" algn="just">
              <a:spcBef>
                <a:spcPts val="0"/>
              </a:spcBef>
              <a:buSzPts val="5904"/>
              <a:buNone/>
            </a:pPr>
            <a:r>
              <a:rPr lang="nl-NL" sz="2100" dirty="0">
                <a:solidFill>
                  <a:srgbClr val="000000"/>
                </a:solidFill>
                <a:latin typeface="Calibri"/>
                <a:ea typeface="Calibri"/>
                <a:cs typeface="Calibri"/>
                <a:sym typeface="Calibri"/>
              </a:rPr>
              <a:t>L'assainissement est un </a:t>
            </a:r>
            <a:r>
              <a:rPr lang="nl-NL" sz="2100" b="1" dirty="0">
                <a:solidFill>
                  <a:srgbClr val="000000"/>
                </a:solidFill>
                <a:latin typeface="Calibri"/>
                <a:ea typeface="Calibri"/>
                <a:cs typeface="Calibri"/>
                <a:sym typeface="Calibri"/>
              </a:rPr>
              <a:t>droit humain fonda-mental essentiel </a:t>
            </a:r>
            <a:r>
              <a:rPr lang="nl-NL" sz="2100" dirty="0">
                <a:solidFill>
                  <a:srgbClr val="000000"/>
                </a:solidFill>
                <a:latin typeface="Calibri"/>
                <a:ea typeface="Calibri"/>
                <a:cs typeface="Calibri"/>
                <a:sym typeface="Calibri"/>
              </a:rPr>
              <a:t>et chacun mérite un endroit décent pour répondre à l'appel de la nature. D'où la nécessité de ne laisser </a:t>
            </a:r>
            <a:r>
              <a:rPr lang="nl-NL" sz="2100" b="1" dirty="0">
                <a:solidFill>
                  <a:srgbClr val="000000"/>
                </a:solidFill>
                <a:latin typeface="Calibri"/>
                <a:ea typeface="Calibri"/>
                <a:cs typeface="Calibri"/>
                <a:sym typeface="Calibri"/>
              </a:rPr>
              <a:t>PERSONNE de côté </a:t>
            </a:r>
            <a:r>
              <a:rPr lang="nl-NL" sz="2100" dirty="0">
                <a:solidFill>
                  <a:srgbClr val="000000"/>
                </a:solidFill>
                <a:latin typeface="Calibri"/>
                <a:ea typeface="Calibri"/>
                <a:cs typeface="Calibri"/>
                <a:sym typeface="Calibri"/>
              </a:rPr>
              <a:t>dans notre quête de solutions </a:t>
            </a:r>
            <a:r>
              <a:rPr lang="nl-NL" sz="2100" b="1" dirty="0">
                <a:solidFill>
                  <a:srgbClr val="000000"/>
                </a:solidFill>
                <a:latin typeface="Calibri"/>
                <a:ea typeface="Calibri"/>
                <a:cs typeface="Calibri"/>
                <a:sym typeface="Calibri"/>
              </a:rPr>
              <a:t>sanitaires décentes. </a:t>
            </a:r>
            <a:endParaRPr sz="2100" dirty="0">
              <a:solidFill>
                <a:srgbClr val="000000"/>
              </a:solidFill>
              <a:latin typeface="Calibri"/>
              <a:ea typeface="Calibri"/>
              <a:cs typeface="Calibri"/>
              <a:sym typeface="Calibri"/>
            </a:endParaRPr>
          </a:p>
          <a:p>
            <a:pPr marL="304800" indent="-117348">
              <a:spcBef>
                <a:spcPts val="0"/>
              </a:spcBef>
              <a:buSzPts val="5904"/>
              <a:buNone/>
            </a:pPr>
            <a:endParaRPr sz="2100" dirty="0">
              <a:solidFill>
                <a:srgbClr val="000000"/>
              </a:solidFill>
              <a:latin typeface="Calibri"/>
              <a:ea typeface="Calibri"/>
              <a:cs typeface="Calibri"/>
              <a:sym typeface="Calibri"/>
            </a:endParaRPr>
          </a:p>
          <a:p>
            <a:pPr marL="0" indent="0">
              <a:spcBef>
                <a:spcPts val="0"/>
              </a:spcBef>
              <a:buSzPts val="5904"/>
              <a:buNone/>
            </a:pPr>
            <a:r>
              <a:rPr lang="nl-NL" sz="2100" dirty="0">
                <a:solidFill>
                  <a:srgbClr val="000000"/>
                </a:solidFill>
                <a:latin typeface="Calibri"/>
                <a:ea typeface="Calibri"/>
                <a:cs typeface="Calibri"/>
                <a:sym typeface="Calibri"/>
              </a:rPr>
              <a:t>Il est temps d'accepter que les solutions d'assainissement </a:t>
            </a:r>
            <a:endParaRPr sz="2100" dirty="0">
              <a:solidFill>
                <a:srgbClr val="000000"/>
              </a:solidFill>
              <a:latin typeface="Calibri"/>
              <a:ea typeface="Calibri"/>
              <a:cs typeface="Calibri"/>
              <a:sym typeface="Calibri"/>
            </a:endParaRPr>
          </a:p>
          <a:p>
            <a:pPr indent="-247650">
              <a:spcBef>
                <a:spcPts val="0"/>
              </a:spcBef>
              <a:buClr>
                <a:srgbClr val="000000"/>
              </a:buClr>
              <a:buSzPts val="4200"/>
              <a:buFont typeface="Calibri"/>
              <a:buChar char="★"/>
            </a:pPr>
            <a:r>
              <a:rPr lang="nl-NL" sz="2100" dirty="0">
                <a:solidFill>
                  <a:srgbClr val="000000"/>
                </a:solidFill>
                <a:latin typeface="Calibri"/>
                <a:ea typeface="Calibri"/>
                <a:cs typeface="Calibri"/>
                <a:sym typeface="Calibri"/>
              </a:rPr>
              <a:t>ne sont PAS de taille unique</a:t>
            </a:r>
            <a:endParaRPr sz="2100" dirty="0">
              <a:solidFill>
                <a:srgbClr val="000000"/>
              </a:solidFill>
              <a:latin typeface="Calibri"/>
              <a:ea typeface="Calibri"/>
              <a:cs typeface="Calibri"/>
              <a:sym typeface="Calibri"/>
            </a:endParaRPr>
          </a:p>
          <a:p>
            <a:pPr lvl="2" indent="-203645">
              <a:spcBef>
                <a:spcPts val="0"/>
              </a:spcBef>
              <a:buClr>
                <a:srgbClr val="000000"/>
              </a:buClr>
              <a:buSzPts val="2814"/>
            </a:pPr>
            <a:r>
              <a:rPr lang="nl-NL" sz="1900" dirty="0">
                <a:solidFill>
                  <a:srgbClr val="000000"/>
                </a:solidFill>
                <a:latin typeface="Calibri"/>
                <a:ea typeface="Calibri"/>
                <a:cs typeface="Calibri"/>
                <a:sym typeface="Calibri"/>
              </a:rPr>
              <a:t>Tout le monde ne peut pas avoir les </a:t>
            </a:r>
            <a:r>
              <a:rPr lang="nl-NL" sz="1900" b="1" dirty="0">
                <a:solidFill>
                  <a:srgbClr val="000000"/>
                </a:solidFill>
                <a:latin typeface="Calibri"/>
                <a:ea typeface="Calibri"/>
                <a:cs typeface="Calibri"/>
                <a:sym typeface="Calibri"/>
              </a:rPr>
              <a:t>toilettes à chasse d'eau </a:t>
            </a:r>
            <a:r>
              <a:rPr lang="nl-NL" sz="1900" dirty="0">
                <a:solidFill>
                  <a:srgbClr val="000000"/>
                </a:solidFill>
                <a:latin typeface="Calibri"/>
                <a:ea typeface="Calibri"/>
                <a:cs typeface="Calibri"/>
                <a:sym typeface="Calibri"/>
              </a:rPr>
              <a:t>idéales. </a:t>
            </a:r>
            <a:endParaRPr sz="1900" dirty="0">
              <a:solidFill>
                <a:srgbClr val="000000"/>
              </a:solidFill>
              <a:latin typeface="Calibri"/>
              <a:ea typeface="Calibri"/>
              <a:cs typeface="Calibri"/>
              <a:sym typeface="Calibri"/>
            </a:endParaRPr>
          </a:p>
          <a:p>
            <a:pPr lvl="2" indent="-203645">
              <a:spcBef>
                <a:spcPts val="0"/>
              </a:spcBef>
              <a:buClr>
                <a:srgbClr val="000000"/>
              </a:buClr>
              <a:buSzPts val="2814"/>
            </a:pPr>
            <a:r>
              <a:rPr lang="nl-NL" sz="1900" dirty="0">
                <a:solidFill>
                  <a:srgbClr val="000000"/>
                </a:solidFill>
                <a:latin typeface="Calibri"/>
                <a:ea typeface="Calibri"/>
                <a:cs typeface="Calibri"/>
                <a:sym typeface="Calibri"/>
              </a:rPr>
              <a:t>Toutes les communautés ne peuvent pas être </a:t>
            </a:r>
            <a:r>
              <a:rPr lang="nl-NL" sz="1900" b="1" dirty="0">
                <a:solidFill>
                  <a:srgbClr val="000000"/>
                </a:solidFill>
                <a:latin typeface="Calibri"/>
                <a:ea typeface="Calibri"/>
                <a:cs typeface="Calibri"/>
                <a:sym typeface="Calibri"/>
              </a:rPr>
              <a:t>raccordées au réseau d'</a:t>
            </a:r>
            <a:r>
              <a:rPr lang="nl-NL" sz="1900" dirty="0">
                <a:solidFill>
                  <a:srgbClr val="000000"/>
                </a:solidFill>
                <a:latin typeface="Calibri"/>
                <a:ea typeface="Calibri"/>
                <a:cs typeface="Calibri"/>
                <a:sym typeface="Calibri"/>
              </a:rPr>
              <a:t>égouts </a:t>
            </a:r>
            <a:endParaRPr sz="1900" dirty="0">
              <a:solidFill>
                <a:srgbClr val="000000"/>
              </a:solidFill>
              <a:latin typeface="Calibri"/>
              <a:ea typeface="Calibri"/>
              <a:cs typeface="Calibri"/>
              <a:sym typeface="Calibri"/>
            </a:endParaRPr>
          </a:p>
          <a:p>
            <a:pPr marL="0" indent="0">
              <a:spcBef>
                <a:spcPts val="0"/>
              </a:spcBef>
              <a:buNone/>
            </a:pPr>
            <a:r>
              <a:rPr lang="nl-NL" sz="2100" dirty="0">
                <a:solidFill>
                  <a:srgbClr val="000000"/>
                </a:solidFill>
                <a:latin typeface="Calibri"/>
                <a:ea typeface="Calibri"/>
                <a:cs typeface="Calibri"/>
                <a:sym typeface="Calibri"/>
              </a:rPr>
              <a:t>D'où la nécessité de trouver des </a:t>
            </a:r>
            <a:r>
              <a:rPr lang="nl-NL" sz="2100" b="1" dirty="0">
                <a:solidFill>
                  <a:srgbClr val="000000"/>
                </a:solidFill>
                <a:latin typeface="Calibri"/>
                <a:ea typeface="Calibri"/>
                <a:cs typeface="Calibri"/>
                <a:sym typeface="Calibri"/>
              </a:rPr>
              <a:t>solutions locales sur mesure </a:t>
            </a:r>
            <a:r>
              <a:rPr lang="nl-NL" sz="2100" dirty="0">
                <a:solidFill>
                  <a:srgbClr val="000000"/>
                </a:solidFill>
                <a:latin typeface="Calibri"/>
                <a:ea typeface="Calibri"/>
                <a:cs typeface="Calibri"/>
                <a:sym typeface="Calibri"/>
              </a:rPr>
              <a:t>à nos problèmes d'assainissement. </a:t>
            </a:r>
            <a:endParaRPr sz="2100" dirty="0">
              <a:solidFill>
                <a:srgbClr val="000000"/>
              </a:solidFill>
              <a:latin typeface="Calibri"/>
              <a:ea typeface="Calibri"/>
              <a:cs typeface="Calibri"/>
              <a:sym typeface="Calibri"/>
            </a:endParaRPr>
          </a:p>
          <a:p>
            <a:pPr indent="-247650">
              <a:spcBef>
                <a:spcPts val="0"/>
              </a:spcBef>
              <a:buClr>
                <a:srgbClr val="000000"/>
              </a:buClr>
              <a:buSzPts val="4200"/>
              <a:buFont typeface="Calibri"/>
              <a:buChar char="★"/>
            </a:pPr>
            <a:r>
              <a:rPr lang="nl-NL" sz="2100" dirty="0">
                <a:solidFill>
                  <a:srgbClr val="000000"/>
                </a:solidFill>
                <a:latin typeface="Calibri"/>
                <a:ea typeface="Calibri"/>
                <a:cs typeface="Calibri"/>
                <a:sym typeface="Calibri"/>
              </a:rPr>
              <a:t>sont axés sur l'</a:t>
            </a:r>
            <a:r>
              <a:rPr lang="nl-NL" sz="2100" b="1" dirty="0">
                <a:solidFill>
                  <a:srgbClr val="000000"/>
                </a:solidFill>
                <a:latin typeface="Calibri"/>
                <a:ea typeface="Calibri"/>
                <a:cs typeface="Calibri"/>
                <a:sym typeface="Calibri"/>
              </a:rPr>
              <a:t>innovation</a:t>
            </a:r>
            <a:endParaRPr sz="2100" dirty="0">
              <a:solidFill>
                <a:srgbClr val="000000"/>
              </a:solidFill>
              <a:latin typeface="Calibri"/>
              <a:ea typeface="Calibri"/>
              <a:cs typeface="Calibri"/>
              <a:sym typeface="Calibri"/>
            </a:endParaRPr>
          </a:p>
          <a:p>
            <a:pPr indent="-247650">
              <a:spcBef>
                <a:spcPts val="0"/>
              </a:spcBef>
              <a:buClr>
                <a:srgbClr val="000000"/>
              </a:buClr>
              <a:buSzPts val="4200"/>
              <a:buFont typeface="Calibri"/>
              <a:buChar char="★"/>
            </a:pPr>
            <a:r>
              <a:rPr lang="nl-NL" sz="2100" dirty="0">
                <a:solidFill>
                  <a:srgbClr val="000000"/>
                </a:solidFill>
                <a:latin typeface="Calibri"/>
                <a:ea typeface="Calibri"/>
                <a:cs typeface="Calibri"/>
                <a:sym typeface="Calibri"/>
              </a:rPr>
              <a:t>nécessitent un </a:t>
            </a:r>
            <a:r>
              <a:rPr lang="nl-NL" sz="2100" b="1" dirty="0">
                <a:solidFill>
                  <a:srgbClr val="000000"/>
                </a:solidFill>
                <a:latin typeface="Calibri"/>
                <a:ea typeface="Calibri"/>
                <a:cs typeface="Calibri"/>
                <a:sym typeface="Calibri"/>
              </a:rPr>
              <a:t>environnement propice </a:t>
            </a:r>
            <a:r>
              <a:rPr lang="nl-NL" sz="2100" dirty="0">
                <a:solidFill>
                  <a:srgbClr val="000000"/>
                </a:solidFill>
                <a:latin typeface="Calibri"/>
                <a:ea typeface="Calibri"/>
                <a:cs typeface="Calibri"/>
                <a:sym typeface="Calibri"/>
              </a:rPr>
              <a:t>à l'épanouissement de ces solutions innovantes. </a:t>
            </a:r>
            <a:endParaRPr sz="2100" dirty="0">
              <a:solidFill>
                <a:srgbClr val="000000"/>
              </a:solidFill>
              <a:latin typeface="Calibri"/>
              <a:ea typeface="Calibri"/>
              <a:cs typeface="Calibri"/>
              <a:sym typeface="Calibri"/>
            </a:endParaRPr>
          </a:p>
        </p:txBody>
      </p:sp>
      <p:pic>
        <p:nvPicPr>
          <p:cNvPr id="323" name="Google Shape;323;p5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301063" y="1597163"/>
            <a:ext cx="5781451" cy="4142988"/>
          </a:xfrm>
          <a:prstGeom prst="rect">
            <a:avLst/>
          </a:prstGeom>
          <a:noFill/>
          <a:ln>
            <a:noFill/>
          </a:ln>
        </p:spPr>
      </p:pic>
      <p:cxnSp>
        <p:nvCxnSpPr>
          <p:cNvPr id="324" name="Google Shape;324;p52"/>
          <p:cNvCxnSpPr/>
          <p:nvPr/>
        </p:nvCxnSpPr>
        <p:spPr>
          <a:xfrm>
            <a:off x="652131" y="1014195"/>
            <a:ext cx="10471950" cy="0"/>
          </a:xfrm>
          <a:prstGeom prst="straightConnector1">
            <a:avLst/>
          </a:prstGeom>
          <a:noFill/>
          <a:ln w="19050" cap="flat" cmpd="sng">
            <a:solidFill>
              <a:srgbClr val="0070C0"/>
            </a:solidFill>
            <a:prstDash val="solid"/>
            <a:miter lim="800000"/>
            <a:headEnd type="none" w="sm" len="sm"/>
            <a:tailEnd type="none" w="sm" len="sm"/>
          </a:ln>
        </p:spPr>
      </p:cxnSp>
      <p:pic>
        <p:nvPicPr>
          <p:cNvPr id="325" name="Google Shape;325;p5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253863" y="6004397"/>
            <a:ext cx="639270" cy="83685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9" name="Google Shape;89;p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5989" y="6070862"/>
            <a:ext cx="12192001" cy="792081"/>
          </a:xfrm>
          <a:prstGeom prst="rect">
            <a:avLst/>
          </a:prstGeom>
          <a:noFill/>
          <a:ln>
            <a:noFill/>
          </a:ln>
        </p:spPr>
      </p:pic>
      <p:sp>
        <p:nvSpPr>
          <p:cNvPr id="3" name="Rectangle 2">
            <a:extLst>
              <a:ext uri="{FF2B5EF4-FFF2-40B4-BE49-F238E27FC236}">
                <a16:creationId xmlns:a16="http://schemas.microsoft.com/office/drawing/2014/main" id="{EB31B7EF-00BC-4C8C-AFCD-00D57EBFCC68}"/>
              </a:ext>
            </a:extLst>
          </p:cNvPr>
          <p:cNvSpPr/>
          <p:nvPr/>
        </p:nvSpPr>
        <p:spPr>
          <a:xfrm>
            <a:off x="1237129" y="2363325"/>
            <a:ext cx="8561295" cy="954107"/>
          </a:xfrm>
          <a:prstGeom prst="rect">
            <a:avLst/>
          </a:prstGeom>
        </p:spPr>
        <p:txBody>
          <a:bodyPr wrap="square">
            <a:spAutoFit/>
          </a:bodyPr>
          <a:lstStyle/>
          <a:p>
            <a:pPr algn="ctr" defTabSz="914363">
              <a:buClr>
                <a:srgbClr val="000000"/>
              </a:buClr>
            </a:pPr>
            <a:br>
              <a:rPr lang="en-US" sz="2800" b="1" kern="0" dirty="0">
                <a:solidFill>
                  <a:srgbClr val="002060"/>
                </a:solidFill>
                <a:latin typeface="Times New Roman" panose="02020603050405020304" pitchFamily="18" charset="0"/>
                <a:cs typeface="Times New Roman" panose="02020603050405020304" pitchFamily="18" charset="0"/>
                <a:sym typeface="Arial"/>
              </a:rPr>
            </a:br>
            <a:endParaRPr lang="en-KE" sz="2800" kern="0" dirty="0">
              <a:solidFill>
                <a:srgbClr val="000000"/>
              </a:solidFill>
              <a:latin typeface="Arial"/>
              <a:cs typeface="Arial"/>
              <a:sym typeface="Arial"/>
            </a:endParaRPr>
          </a:p>
        </p:txBody>
      </p:sp>
      <p:sp>
        <p:nvSpPr>
          <p:cNvPr id="5" name="Rectangle 4">
            <a:extLst>
              <a:ext uri="{FF2B5EF4-FFF2-40B4-BE49-F238E27FC236}">
                <a16:creationId xmlns:a16="http://schemas.microsoft.com/office/drawing/2014/main" id="{8DBE59F4-A019-4F89-A568-D9C70A89A01A}"/>
              </a:ext>
            </a:extLst>
          </p:cNvPr>
          <p:cNvSpPr/>
          <p:nvPr/>
        </p:nvSpPr>
        <p:spPr>
          <a:xfrm>
            <a:off x="2309567" y="2102178"/>
            <a:ext cx="6843860" cy="3416320"/>
          </a:xfrm>
          <a:prstGeom prst="rect">
            <a:avLst/>
          </a:prstGeom>
        </p:spPr>
        <p:txBody>
          <a:bodyPr wrap="square">
            <a:spAutoFit/>
          </a:bodyPr>
          <a:lstStyle/>
          <a:p>
            <a:pPr algn="ctr" defTabSz="914363">
              <a:buClr>
                <a:srgbClr val="000000"/>
              </a:buClr>
            </a:pPr>
            <a:endParaRPr lang="en-US" sz="2400" b="1" kern="0" dirty="0">
              <a:solidFill>
                <a:srgbClr val="002060"/>
              </a:solidFill>
              <a:latin typeface="Times New Roman" panose="02020603050405020304" pitchFamily="18" charset="0"/>
              <a:cs typeface="Times New Roman" panose="02020603050405020304" pitchFamily="18" charset="0"/>
              <a:sym typeface="Arial"/>
            </a:endParaRPr>
          </a:p>
          <a:p>
            <a:pPr algn="ctr" defTabSz="914363">
              <a:buClr>
                <a:srgbClr val="000000"/>
              </a:buClr>
            </a:pPr>
            <a:endParaRPr lang="en-US" sz="2400" b="1" kern="0" dirty="0">
              <a:solidFill>
                <a:srgbClr val="002060"/>
              </a:solidFill>
              <a:latin typeface="Times New Roman" panose="02020603050405020304" pitchFamily="18" charset="0"/>
              <a:cs typeface="Times New Roman" panose="02020603050405020304" pitchFamily="18" charset="0"/>
              <a:sym typeface="Arial"/>
            </a:endParaRPr>
          </a:p>
          <a:p>
            <a:pPr algn="ctr" defTabSz="914363">
              <a:buClr>
                <a:srgbClr val="000000"/>
              </a:buClr>
            </a:pPr>
            <a:r>
              <a:rPr lang="en-US" sz="2400" b="1" kern="0" dirty="0">
                <a:solidFill>
                  <a:srgbClr val="002060"/>
                </a:solidFill>
                <a:latin typeface="Times New Roman" panose="02020603050405020304" pitchFamily="18" charset="0"/>
                <a:cs typeface="Times New Roman" panose="02020603050405020304" pitchFamily="18" charset="0"/>
                <a:sym typeface="Arial"/>
              </a:rPr>
              <a:t>L'ENGAGEMENT DES COMPAGNIES DES EAUX DANS L'ASSAINISSEMENT URBAIN. </a:t>
            </a:r>
          </a:p>
          <a:p>
            <a:pPr algn="ctr" defTabSz="914363">
              <a:buClr>
                <a:srgbClr val="000000"/>
              </a:buClr>
            </a:pPr>
            <a:r>
              <a:rPr lang="en-US" sz="2400" b="1" kern="0" dirty="0">
                <a:solidFill>
                  <a:srgbClr val="002060"/>
                </a:solidFill>
                <a:latin typeface="Times New Roman" panose="02020603050405020304" pitchFamily="18" charset="0"/>
                <a:cs typeface="Times New Roman" panose="02020603050405020304" pitchFamily="18" charset="0"/>
                <a:sym typeface="Arial"/>
              </a:rPr>
              <a:t>Jason Ochola</a:t>
            </a:r>
          </a:p>
          <a:p>
            <a:pPr algn="ctr" defTabSz="914363">
              <a:buClr>
                <a:srgbClr val="000000"/>
              </a:buClr>
            </a:pPr>
            <a:r>
              <a:rPr lang="en-US" sz="2400" b="1" kern="0" dirty="0">
                <a:solidFill>
                  <a:srgbClr val="002060"/>
                </a:solidFill>
                <a:latin typeface="Times New Roman" panose="02020603050405020304" pitchFamily="18" charset="0"/>
                <a:cs typeface="Times New Roman" panose="02020603050405020304" pitchFamily="18" charset="0"/>
                <a:sym typeface="Arial"/>
              </a:rPr>
              <a:t>Kisumu Water &amp; Sanitation Company (Société de l'eau et de l'assainissement de Kisumu)</a:t>
            </a:r>
          </a:p>
          <a:p>
            <a:pPr algn="ctr" defTabSz="914363">
              <a:buClr>
                <a:srgbClr val="000000"/>
              </a:buClr>
            </a:pPr>
            <a:r>
              <a:rPr lang="en-US" sz="2400" b="1" kern="0" dirty="0">
                <a:solidFill>
                  <a:srgbClr val="002060"/>
                </a:solidFill>
                <a:latin typeface="Times New Roman" panose="02020603050405020304" pitchFamily="18" charset="0"/>
                <a:cs typeface="Times New Roman" panose="02020603050405020304" pitchFamily="18" charset="0"/>
                <a:sym typeface="Arial"/>
              </a:rPr>
              <a:t>Kenya</a:t>
            </a:r>
          </a:p>
          <a:p>
            <a:pPr algn="ctr" defTabSz="914363">
              <a:buClr>
                <a:srgbClr val="000000"/>
              </a:buClr>
            </a:pPr>
            <a:r>
              <a:rPr lang="en-US" sz="2400" b="1" kern="0" dirty="0">
                <a:solidFill>
                  <a:srgbClr val="002060"/>
                </a:solidFill>
                <a:latin typeface="Times New Roman" panose="02020603050405020304" pitchFamily="18" charset="0"/>
                <a:cs typeface="Times New Roman" panose="02020603050405020304" pitchFamily="18" charset="0"/>
                <a:sym typeface="Arial"/>
              </a:rPr>
              <a:t> 22</a:t>
            </a:r>
            <a:r>
              <a:rPr lang="en-US" sz="2400" b="1" kern="0" baseline="30000" dirty="0">
                <a:solidFill>
                  <a:srgbClr val="002060"/>
                </a:solidFill>
                <a:latin typeface="Times New Roman" panose="02020603050405020304" pitchFamily="18" charset="0"/>
                <a:cs typeface="Times New Roman" panose="02020603050405020304" pitchFamily="18" charset="0"/>
                <a:sym typeface="Arial"/>
              </a:rPr>
              <a:t>nd</a:t>
            </a:r>
            <a:r>
              <a:rPr lang="en-US" sz="2400" b="1" kern="0" dirty="0">
                <a:solidFill>
                  <a:srgbClr val="002060"/>
                </a:solidFill>
                <a:latin typeface="Times New Roman" panose="02020603050405020304" pitchFamily="18" charset="0"/>
                <a:cs typeface="Times New Roman" panose="02020603050405020304" pitchFamily="18" charset="0"/>
                <a:sym typeface="Arial"/>
              </a:rPr>
              <a:t> Nov 2023</a:t>
            </a:r>
          </a:p>
        </p:txBody>
      </p:sp>
      <p:pic>
        <p:nvPicPr>
          <p:cNvPr id="7" name="Picture 6">
            <a:extLst>
              <a:ext uri="{FF2B5EF4-FFF2-40B4-BE49-F238E27FC236}">
                <a16:creationId xmlns:a16="http://schemas.microsoft.com/office/drawing/2014/main" id="{9AD2630F-8069-4255-BEFA-6F97E28E50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73560" y="531591"/>
            <a:ext cx="1827426" cy="225874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txBox="1"/>
          <p:nvPr/>
        </p:nvSpPr>
        <p:spPr>
          <a:xfrm>
            <a:off x="200351" y="476668"/>
            <a:ext cx="7299387" cy="2918920"/>
          </a:xfrm>
          <a:prstGeom prst="rect">
            <a:avLst/>
          </a:prstGeom>
          <a:noFill/>
          <a:ln>
            <a:noFill/>
          </a:ln>
        </p:spPr>
        <p:txBody>
          <a:bodyPr spcFirstLastPara="1" wrap="square" lIns="91425" tIns="91425" rIns="91425" bIns="91425" anchor="b" anchorCtr="0">
            <a:noAutofit/>
          </a:bodyPr>
          <a:lstStyle/>
          <a:p>
            <a:pPr marL="719110" indent="-719110" defTabSz="457182">
              <a:spcBef>
                <a:spcPct val="20000"/>
              </a:spcBef>
              <a:spcAft>
                <a:spcPts val="600"/>
              </a:spcAft>
              <a:buClr>
                <a:srgbClr val="83992A"/>
              </a:buClr>
              <a:buSzPct val="115000"/>
              <a:defRPr/>
            </a:pPr>
            <a:r>
              <a:rPr lang="en-US" sz="2000" b="1" kern="0" dirty="0">
                <a:solidFill>
                  <a:srgbClr val="4472C4"/>
                </a:solidFill>
                <a:latin typeface="Arial"/>
                <a:cs typeface="Arial"/>
                <a:sym typeface="Arial"/>
              </a:rPr>
              <a:t>2001 : </a:t>
            </a:r>
            <a:r>
              <a:rPr lang="en-US" sz="2000" kern="0" dirty="0">
                <a:solidFill>
                  <a:srgbClr val="000000"/>
                </a:solidFill>
                <a:latin typeface="Times" panose="02020603050405020304" pitchFamily="18" charset="0"/>
                <a:cs typeface="Arial"/>
                <a:sym typeface="Arial"/>
              </a:rPr>
              <a:t>Création et enregistrement sous CAP 486 des lois du Kenya</a:t>
            </a:r>
          </a:p>
          <a:p>
            <a:pPr marL="719110" indent="-719110" defTabSz="457182">
              <a:spcBef>
                <a:spcPct val="20000"/>
              </a:spcBef>
              <a:spcAft>
                <a:spcPts val="600"/>
              </a:spcAft>
              <a:buClr>
                <a:srgbClr val="83992A"/>
              </a:buClr>
              <a:buSzPct val="115000"/>
              <a:tabLst>
                <a:tab pos="719110" algn="l"/>
              </a:tabLst>
              <a:defRPr/>
            </a:pPr>
            <a:r>
              <a:rPr lang="en-US" sz="2000" b="1" kern="0" dirty="0">
                <a:solidFill>
                  <a:srgbClr val="4472C4"/>
                </a:solidFill>
                <a:latin typeface="Times" panose="02020603050405020304" pitchFamily="18" charset="0"/>
                <a:cs typeface="Arial"/>
                <a:sym typeface="Arial"/>
              </a:rPr>
              <a:t>Juillet 2003 : </a:t>
            </a:r>
            <a:r>
              <a:rPr lang="en-US" sz="2000" kern="0" dirty="0">
                <a:solidFill>
                  <a:srgbClr val="000000"/>
                </a:solidFill>
                <a:latin typeface="Times" panose="02020603050405020304" pitchFamily="18" charset="0"/>
                <a:cs typeface="Arial"/>
                <a:sym typeface="Arial"/>
              </a:rPr>
              <a:t>Démarrage autonome des opérations de fourniture d'eau potable et de collecte, de traitement et d'évacuation des eaux usées dans la ville de Kisumu.</a:t>
            </a:r>
          </a:p>
          <a:p>
            <a:pPr marL="719110" indent="-719110" defTabSz="457182">
              <a:spcBef>
                <a:spcPct val="20000"/>
              </a:spcBef>
              <a:spcAft>
                <a:spcPts val="600"/>
              </a:spcAft>
              <a:buClr>
                <a:srgbClr val="83992A"/>
              </a:buClr>
              <a:buSzPct val="115000"/>
              <a:tabLst>
                <a:tab pos="719110" algn="l"/>
              </a:tabLst>
              <a:defRPr/>
            </a:pPr>
            <a:r>
              <a:rPr lang="en-US" sz="2000" b="1" kern="0" dirty="0">
                <a:solidFill>
                  <a:srgbClr val="4472C4"/>
                </a:solidFill>
                <a:latin typeface="Times" panose="02020603050405020304" pitchFamily="18" charset="0"/>
                <a:cs typeface="Arial"/>
                <a:sym typeface="Calibri"/>
              </a:rPr>
              <a:t>2019 </a:t>
            </a:r>
            <a:r>
              <a:rPr lang="en-US" sz="2000" b="1" kern="0" dirty="0">
                <a:solidFill>
                  <a:srgbClr val="000000"/>
                </a:solidFill>
                <a:latin typeface="Times" panose="02020603050405020304" pitchFamily="18" charset="0"/>
                <a:cs typeface="Arial"/>
                <a:sym typeface="Calibri"/>
              </a:rPr>
              <a:t>: </a:t>
            </a:r>
            <a:r>
              <a:rPr lang="en-US" sz="2000" kern="0" dirty="0">
                <a:solidFill>
                  <a:srgbClr val="000000"/>
                </a:solidFill>
                <a:latin typeface="Times" panose="02020603050405020304" pitchFamily="18" charset="0"/>
                <a:cs typeface="Arial"/>
                <a:sym typeface="Calibri"/>
              </a:rPr>
              <a:t>Extension du champ d'application et englobement de la fourniture de services d'assainissement sans égouts.</a:t>
            </a:r>
          </a:p>
          <a:p>
            <a:pPr marL="719110" indent="-719110" defTabSz="457182">
              <a:spcBef>
                <a:spcPct val="20000"/>
              </a:spcBef>
              <a:spcAft>
                <a:spcPts val="600"/>
              </a:spcAft>
              <a:buClr>
                <a:srgbClr val="83992A"/>
              </a:buClr>
              <a:buSzPct val="115000"/>
              <a:tabLst>
                <a:tab pos="719110" algn="l"/>
              </a:tabLst>
              <a:defRPr/>
            </a:pPr>
            <a:r>
              <a:rPr lang="en-US" sz="2000" b="1" kern="0" dirty="0">
                <a:solidFill>
                  <a:srgbClr val="000000"/>
                </a:solidFill>
                <a:latin typeface="Times" panose="02020603050405020304" pitchFamily="18" charset="0"/>
                <a:cs typeface="Arial"/>
                <a:sym typeface="Calibri"/>
              </a:rPr>
              <a:t>        (KISUMU WATER &amp; SANITATION COMPANY LTD)</a:t>
            </a:r>
          </a:p>
        </p:txBody>
      </p:sp>
      <p:sp>
        <p:nvSpPr>
          <p:cNvPr id="5" name="Google Shape;90;p1">
            <a:extLst>
              <a:ext uri="{FF2B5EF4-FFF2-40B4-BE49-F238E27FC236}">
                <a16:creationId xmlns:a16="http://schemas.microsoft.com/office/drawing/2014/main" id="{3B021192-ED8D-4EA7-91D9-A1541432D6A6}"/>
              </a:ext>
            </a:extLst>
          </p:cNvPr>
          <p:cNvSpPr txBox="1"/>
          <p:nvPr/>
        </p:nvSpPr>
        <p:spPr>
          <a:xfrm>
            <a:off x="100175" y="-47522"/>
            <a:ext cx="3261996" cy="499531"/>
          </a:xfrm>
          <a:prstGeom prst="rect">
            <a:avLst/>
          </a:prstGeom>
          <a:noFill/>
          <a:ln>
            <a:noFill/>
          </a:ln>
        </p:spPr>
        <p:txBody>
          <a:bodyPr spcFirstLastPara="1" wrap="square" lIns="91425" tIns="91425" rIns="91425" bIns="91425" anchor="b" anchorCtr="0">
            <a:noAutofit/>
          </a:bodyPr>
          <a:lstStyle/>
          <a:p>
            <a:pPr defTabSz="914363">
              <a:buClr>
                <a:srgbClr val="000000"/>
              </a:buClr>
              <a:defRPr/>
            </a:pPr>
            <a:r>
              <a:rPr lang="en-US" sz="2400" b="1" kern="0" dirty="0">
                <a:solidFill>
                  <a:srgbClr val="000000"/>
                </a:solidFill>
                <a:latin typeface="Times New Roman" panose="02020603050405020304" pitchFamily="18" charset="0"/>
                <a:ea typeface="Calibri"/>
                <a:cs typeface="Times New Roman" panose="02020603050405020304" pitchFamily="18" charset="0"/>
                <a:sym typeface="Calibri"/>
              </a:rPr>
              <a:t>QUI EST KIWASCO ?</a:t>
            </a:r>
            <a:endParaRPr sz="2400" b="1" kern="0" dirty="0">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2" name="Rectangle 1">
            <a:extLst>
              <a:ext uri="{FF2B5EF4-FFF2-40B4-BE49-F238E27FC236}">
                <a16:creationId xmlns:a16="http://schemas.microsoft.com/office/drawing/2014/main" id="{EED686D5-7583-43B9-97E2-FC3150D28829}"/>
              </a:ext>
            </a:extLst>
          </p:cNvPr>
          <p:cNvSpPr>
            <a:spLocks noChangeArrowheads="1"/>
          </p:cNvSpPr>
          <p:nvPr/>
        </p:nvSpPr>
        <p:spPr bwMode="auto">
          <a:xfrm>
            <a:off x="8113106" y="157326"/>
            <a:ext cx="3860856" cy="25423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7935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914363">
              <a:buClr>
                <a:srgbClr val="000000"/>
              </a:buClr>
              <a:defRPr/>
            </a:pPr>
            <a:r>
              <a:rPr lang="en-US" sz="2000" b="1" kern="0" dirty="0">
                <a:solidFill>
                  <a:srgbClr val="000000"/>
                </a:solidFill>
                <a:latin typeface="Times" panose="02020603050405020304" pitchFamily="18" charset="0"/>
                <a:cs typeface="Arial"/>
                <a:sym typeface="Arial"/>
              </a:rPr>
              <a:t>Notre vision</a:t>
            </a:r>
          </a:p>
          <a:p>
            <a:pPr algn="ctr" defTabSz="914363">
              <a:buClr>
                <a:srgbClr val="000000"/>
              </a:buClr>
              <a:defRPr/>
            </a:pPr>
            <a:r>
              <a:rPr lang="en-US" sz="2000" i="1" kern="0" dirty="0">
                <a:solidFill>
                  <a:srgbClr val="000000"/>
                </a:solidFill>
                <a:latin typeface="Times" panose="02020603050405020304" pitchFamily="18" charset="0"/>
                <a:cs typeface="Arial"/>
                <a:sym typeface="Arial"/>
              </a:rPr>
              <a:t>"Être le prestataire de services le plus admiré".</a:t>
            </a:r>
          </a:p>
          <a:p>
            <a:pPr algn="ctr" defTabSz="914363">
              <a:buClr>
                <a:srgbClr val="000000"/>
              </a:buClr>
              <a:defRPr/>
            </a:pPr>
            <a:r>
              <a:rPr lang="en-US" sz="2000" b="1" kern="0" dirty="0">
                <a:solidFill>
                  <a:srgbClr val="000000"/>
                </a:solidFill>
                <a:latin typeface="Times" panose="02020603050405020304" pitchFamily="18" charset="0"/>
                <a:cs typeface="Arial"/>
                <a:sym typeface="Arial"/>
              </a:rPr>
              <a:t>Notre mission</a:t>
            </a:r>
          </a:p>
          <a:p>
            <a:pPr algn="ctr" defTabSz="914363">
              <a:buClr>
                <a:srgbClr val="000000"/>
              </a:buClr>
              <a:defRPr/>
            </a:pPr>
            <a:r>
              <a:rPr lang="en-US" sz="2000" i="1" kern="0" dirty="0">
                <a:solidFill>
                  <a:srgbClr val="000000"/>
                </a:solidFill>
                <a:latin typeface="Times" panose="02020603050405020304" pitchFamily="18" charset="0"/>
                <a:cs typeface="Arial"/>
                <a:sym typeface="Arial"/>
              </a:rPr>
              <a:t>"Fournir des services d'eau et d'assainissement de qualité pour améliorer les moyens de subsistance</a:t>
            </a:r>
          </a:p>
        </p:txBody>
      </p:sp>
      <p:pic>
        <p:nvPicPr>
          <p:cNvPr id="1026" name="Picture 2" descr="https://kiwasco.co.ke/wp-content/uploads/Core-values.png">
            <a:extLst>
              <a:ext uri="{FF2B5EF4-FFF2-40B4-BE49-F238E27FC236}">
                <a16:creationId xmlns:a16="http://schemas.microsoft.com/office/drawing/2014/main" id="{C5AF0CFD-5574-4947-97EB-E50A03D5AA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925" y="284889575"/>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AB8BACC-BFB6-4166-ACBB-5BC4D20EF339}"/>
              </a:ext>
            </a:extLst>
          </p:cNvPr>
          <p:cNvPicPr>
            <a:picLocks noChangeAspect="1"/>
          </p:cNvPicPr>
          <p:nvPr/>
        </p:nvPicPr>
        <p:blipFill>
          <a:blip r:embed="rId4"/>
          <a:stretch>
            <a:fillRect/>
          </a:stretch>
        </p:blipFill>
        <p:spPr>
          <a:xfrm>
            <a:off x="8602023" y="2724146"/>
            <a:ext cx="3389627" cy="3444475"/>
          </a:xfrm>
          <a:prstGeom prst="rect">
            <a:avLst/>
          </a:prstGeom>
        </p:spPr>
      </p:pic>
      <p:sp>
        <p:nvSpPr>
          <p:cNvPr id="6" name="Rectangle 5">
            <a:extLst>
              <a:ext uri="{FF2B5EF4-FFF2-40B4-BE49-F238E27FC236}">
                <a16:creationId xmlns:a16="http://schemas.microsoft.com/office/drawing/2014/main" id="{5FB25904-A393-468E-9851-38B75481EA4A}"/>
              </a:ext>
            </a:extLst>
          </p:cNvPr>
          <p:cNvSpPr/>
          <p:nvPr/>
        </p:nvSpPr>
        <p:spPr>
          <a:xfrm>
            <a:off x="8048025" y="1920371"/>
            <a:ext cx="553998" cy="3461845"/>
          </a:xfrm>
          <a:prstGeom prst="rect">
            <a:avLst/>
          </a:prstGeom>
        </p:spPr>
        <p:txBody>
          <a:bodyPr vert="vert270" wrap="none">
            <a:spAutoFit/>
          </a:bodyPr>
          <a:lstStyle/>
          <a:p>
            <a:pPr defTabSz="914363">
              <a:buClr>
                <a:srgbClr val="000000"/>
              </a:buClr>
              <a:defRPr/>
            </a:pPr>
            <a:r>
              <a:rPr lang="en-US" sz="2400" b="1" kern="0" dirty="0">
                <a:solidFill>
                  <a:srgbClr val="000000"/>
                </a:solidFill>
                <a:latin typeface="Arial"/>
                <a:cs typeface="Arial"/>
                <a:sym typeface="Arial"/>
              </a:rPr>
              <a:t>Valeurs fondamentales</a:t>
            </a:r>
            <a:endParaRPr lang="en-KE" altLang="en-KE" sz="2400" kern="0" dirty="0">
              <a:solidFill>
                <a:srgbClr val="000000"/>
              </a:solidFill>
              <a:latin typeface="Cabin"/>
              <a:cs typeface="Arial"/>
              <a:sym typeface="Arial"/>
            </a:endParaRPr>
          </a:p>
        </p:txBody>
      </p:sp>
      <p:pic>
        <p:nvPicPr>
          <p:cNvPr id="10" name="Picture 9">
            <a:extLst>
              <a:ext uri="{FF2B5EF4-FFF2-40B4-BE49-F238E27FC236}">
                <a16:creationId xmlns:a16="http://schemas.microsoft.com/office/drawing/2014/main" id="{65956621-30E0-4D78-94D2-92ACBEA4E8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812" y="5916384"/>
            <a:ext cx="501509" cy="862138"/>
          </a:xfrm>
          <a:prstGeom prst="rect">
            <a:avLst/>
          </a:prstGeom>
        </p:spPr>
      </p:pic>
      <p:sp>
        <p:nvSpPr>
          <p:cNvPr id="11" name="TextBox 10">
            <a:extLst>
              <a:ext uri="{FF2B5EF4-FFF2-40B4-BE49-F238E27FC236}">
                <a16:creationId xmlns:a16="http://schemas.microsoft.com/office/drawing/2014/main" id="{C79ACA68-E768-4EDD-BC30-D2EF8E5200AE}"/>
              </a:ext>
            </a:extLst>
          </p:cNvPr>
          <p:cNvSpPr txBox="1"/>
          <p:nvPr/>
        </p:nvSpPr>
        <p:spPr>
          <a:xfrm>
            <a:off x="10176933" y="6283497"/>
            <a:ext cx="1959255" cy="492443"/>
          </a:xfrm>
          <a:prstGeom prst="rect">
            <a:avLst/>
          </a:prstGeom>
          <a:noFill/>
        </p:spPr>
        <p:txBody>
          <a:bodyPr wrap="square" rtlCol="0">
            <a:spAutoFit/>
          </a:bodyPr>
          <a:lstStyle/>
          <a:p>
            <a:pPr defTabSz="914363">
              <a:buClr>
                <a:srgbClr val="000000"/>
              </a:buClr>
              <a:defRPr/>
            </a:pPr>
            <a:r>
              <a:rPr lang="en-US" sz="2600" b="1" kern="0" dirty="0">
                <a:solidFill>
                  <a:srgbClr val="5B9BD5"/>
                </a:solidFill>
                <a:latin typeface="French Script MT" panose="03020402040607040605" pitchFamily="66" charset="0"/>
                <a:cs typeface="Arial"/>
                <a:sym typeface="Arial"/>
              </a:rPr>
              <a:t>Rafraîchir la </a:t>
            </a:r>
            <a:r>
              <a:rPr lang="en-US" sz="2600" b="1" kern="0" dirty="0">
                <a:solidFill>
                  <a:srgbClr val="00B050"/>
                </a:solidFill>
                <a:latin typeface="French Script MT" panose="03020402040607040605" pitchFamily="66" charset="0"/>
                <a:cs typeface="Arial"/>
                <a:sym typeface="Arial"/>
              </a:rPr>
              <a:t>vie</a:t>
            </a:r>
            <a:endParaRPr lang="en-KE" sz="2600" b="1" kern="0" dirty="0">
              <a:solidFill>
                <a:srgbClr val="00B050"/>
              </a:solidFill>
              <a:latin typeface="French Script MT" panose="03020402040607040605" pitchFamily="66" charset="0"/>
              <a:cs typeface="Arial"/>
              <a:sym typeface="Arial"/>
            </a:endParaRPr>
          </a:p>
        </p:txBody>
      </p:sp>
      <p:cxnSp>
        <p:nvCxnSpPr>
          <p:cNvPr id="8" name="Straight Connector 7">
            <a:extLst>
              <a:ext uri="{FF2B5EF4-FFF2-40B4-BE49-F238E27FC236}">
                <a16:creationId xmlns:a16="http://schemas.microsoft.com/office/drawing/2014/main" id="{F7959E40-507E-424F-82C8-DF1E57A75673}"/>
              </a:ext>
            </a:extLst>
          </p:cNvPr>
          <p:cNvCxnSpPr/>
          <p:nvPr/>
        </p:nvCxnSpPr>
        <p:spPr>
          <a:xfrm>
            <a:off x="7839854" y="118802"/>
            <a:ext cx="0" cy="5839149"/>
          </a:xfrm>
          <a:prstGeom prst="line">
            <a:avLst/>
          </a:prstGeom>
          <a:ln w="28575">
            <a:solidFill>
              <a:srgbClr val="00B050"/>
            </a:solidFill>
          </a:ln>
        </p:spPr>
        <p:style>
          <a:lnRef idx="1">
            <a:schemeClr val="accent2"/>
          </a:lnRef>
          <a:fillRef idx="0">
            <a:schemeClr val="accent2"/>
          </a:fillRef>
          <a:effectRef idx="0">
            <a:schemeClr val="accent2"/>
          </a:effectRef>
          <a:fontRef idx="minor">
            <a:schemeClr val="tx1"/>
          </a:fontRef>
        </p:style>
      </p:cxnSp>
      <p:grpSp>
        <p:nvGrpSpPr>
          <p:cNvPr id="29" name="Group 28">
            <a:extLst>
              <a:ext uri="{FF2B5EF4-FFF2-40B4-BE49-F238E27FC236}">
                <a16:creationId xmlns:a16="http://schemas.microsoft.com/office/drawing/2014/main" id="{6F5F6842-146A-416A-94DB-46D0ACA09BB8}"/>
              </a:ext>
            </a:extLst>
          </p:cNvPr>
          <p:cNvGrpSpPr/>
          <p:nvPr/>
        </p:nvGrpSpPr>
        <p:grpSpPr>
          <a:xfrm>
            <a:off x="3485429" y="3791782"/>
            <a:ext cx="4100609" cy="2133770"/>
            <a:chOff x="3676389" y="2585520"/>
            <a:chExt cx="4358152" cy="1493883"/>
          </a:xfrm>
          <a:noFill/>
        </p:grpSpPr>
        <p:sp>
          <p:nvSpPr>
            <p:cNvPr id="31" name="Google Shape;90;p1">
              <a:extLst>
                <a:ext uri="{FF2B5EF4-FFF2-40B4-BE49-F238E27FC236}">
                  <a16:creationId xmlns:a16="http://schemas.microsoft.com/office/drawing/2014/main" id="{4DF8506A-C0A2-44C2-B3C3-440CC39A5615}"/>
                </a:ext>
              </a:extLst>
            </p:cNvPr>
            <p:cNvSpPr txBox="1"/>
            <p:nvPr/>
          </p:nvSpPr>
          <p:spPr>
            <a:xfrm>
              <a:off x="3897633" y="2585520"/>
              <a:ext cx="4136908" cy="1493883"/>
            </a:xfrm>
            <a:prstGeom prst="rect">
              <a:avLst/>
            </a:prstGeom>
            <a:grpFill/>
            <a:ln>
              <a:noFill/>
            </a:ln>
          </p:spPr>
          <p:txBody>
            <a:bodyPr spcFirstLastPara="1" wrap="square" lIns="91425" tIns="91425" rIns="91425" bIns="91425" anchor="b" anchorCtr="0">
              <a:noAutofit/>
            </a:bodyPr>
            <a:lstStyle/>
            <a:p>
              <a:pPr marL="719110" indent="-719110" defTabSz="457182">
                <a:spcBef>
                  <a:spcPct val="20000"/>
                </a:spcBef>
                <a:spcAft>
                  <a:spcPts val="600"/>
                </a:spcAft>
                <a:buClr>
                  <a:srgbClr val="83992A"/>
                </a:buClr>
                <a:buSzPct val="115000"/>
                <a:tabLst>
                  <a:tab pos="719110" algn="l"/>
                </a:tabLst>
                <a:defRPr/>
              </a:pPr>
              <a:endParaRPr lang="en-US" b="1" kern="0" dirty="0">
                <a:solidFill>
                  <a:srgbClr val="000000"/>
                </a:solidFill>
                <a:latin typeface="Arial"/>
                <a:cs typeface="Arial"/>
                <a:sym typeface="Calibri"/>
              </a:endParaRPr>
            </a:p>
          </p:txBody>
        </p:sp>
        <p:cxnSp>
          <p:nvCxnSpPr>
            <p:cNvPr id="32" name="Straight Connector 31">
              <a:extLst>
                <a:ext uri="{FF2B5EF4-FFF2-40B4-BE49-F238E27FC236}">
                  <a16:creationId xmlns:a16="http://schemas.microsoft.com/office/drawing/2014/main" id="{FA20A382-FC21-4C9C-B1B3-ABE9BA3D80E3}"/>
                </a:ext>
              </a:extLst>
            </p:cNvPr>
            <p:cNvCxnSpPr>
              <a:cxnSpLocks/>
            </p:cNvCxnSpPr>
            <p:nvPr/>
          </p:nvCxnSpPr>
          <p:spPr>
            <a:xfrm>
              <a:off x="3676389" y="2795341"/>
              <a:ext cx="0" cy="1258790"/>
            </a:xfrm>
            <a:prstGeom prst="line">
              <a:avLst/>
            </a:prstGeom>
            <a:grpFill/>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85907228-0F2B-40BC-B756-77BF0B851E32}"/>
              </a:ext>
            </a:extLst>
          </p:cNvPr>
          <p:cNvSpPr/>
          <p:nvPr/>
        </p:nvSpPr>
        <p:spPr>
          <a:xfrm>
            <a:off x="410898" y="3743306"/>
            <a:ext cx="2937905" cy="3277820"/>
          </a:xfrm>
          <a:prstGeom prst="rect">
            <a:avLst/>
          </a:prstGeom>
        </p:spPr>
        <p:txBody>
          <a:bodyPr wrap="square">
            <a:spAutoFit/>
          </a:bodyPr>
          <a:lstStyle/>
          <a:p>
            <a:pPr marL="683973" indent="-683973" defTabSz="457182">
              <a:spcBef>
                <a:spcPct val="20000"/>
              </a:spcBef>
              <a:spcAft>
                <a:spcPts val="600"/>
              </a:spcAft>
              <a:buClr>
                <a:srgbClr val="83992A"/>
              </a:buClr>
              <a:buSzPct val="115000"/>
              <a:buFont typeface="Arial" panose="020B0604020202020204" pitchFamily="34" charset="0"/>
              <a:buChar char="•"/>
              <a:defRPr/>
            </a:pPr>
            <a:r>
              <a:rPr lang="en-US" sz="2000" kern="0" dirty="0">
                <a:solidFill>
                  <a:srgbClr val="000000"/>
                </a:solidFill>
                <a:latin typeface="Times" panose="02020603050405020304" pitchFamily="18" charset="0"/>
                <a:cs typeface="Arial"/>
                <a:sym typeface="Arial"/>
              </a:rPr>
              <a:t>2 stations d'épuration des eaux (80 000 M³)</a:t>
            </a:r>
          </a:p>
          <a:p>
            <a:pPr marL="719110" indent="-719110" defTabSz="457182">
              <a:spcBef>
                <a:spcPct val="20000"/>
              </a:spcBef>
              <a:spcAft>
                <a:spcPts val="600"/>
              </a:spcAft>
              <a:buClr>
                <a:srgbClr val="83992A"/>
              </a:buClr>
              <a:buSzPct val="115000"/>
              <a:buFont typeface="Arial" panose="020B0604020202020204" pitchFamily="34" charset="0"/>
              <a:buChar char="•"/>
              <a:tabLst>
                <a:tab pos="719110" algn="l"/>
              </a:tabLst>
              <a:defRPr/>
            </a:pPr>
            <a:r>
              <a:rPr lang="en-US" sz="2000" kern="0" dirty="0">
                <a:solidFill>
                  <a:srgbClr val="000000"/>
                </a:solidFill>
                <a:latin typeface="Times" panose="02020603050405020304" pitchFamily="18" charset="0"/>
                <a:cs typeface="Arial"/>
                <a:sym typeface="Arial"/>
              </a:rPr>
              <a:t>2 stations d'épuration (18 000 M³) Stations d'épuration </a:t>
            </a:r>
          </a:p>
          <a:p>
            <a:pPr defTabSz="457182">
              <a:spcBef>
                <a:spcPct val="20000"/>
              </a:spcBef>
              <a:spcAft>
                <a:spcPts val="600"/>
              </a:spcAft>
              <a:buClr>
                <a:srgbClr val="83992A"/>
              </a:buClr>
              <a:buSzPct val="115000"/>
              <a:tabLst>
                <a:tab pos="719110" algn="l"/>
              </a:tabLst>
              <a:defRPr/>
            </a:pPr>
            <a:endParaRPr lang="en-US" sz="2000" kern="0" dirty="0">
              <a:solidFill>
                <a:srgbClr val="000000"/>
              </a:solidFill>
              <a:latin typeface="Times" panose="02020603050405020304" pitchFamily="18" charset="0"/>
              <a:cs typeface="Arial"/>
              <a:sym typeface="Arial"/>
            </a:endParaRPr>
          </a:p>
          <a:p>
            <a:pPr marL="683973" indent="-683973" defTabSz="457182">
              <a:spcBef>
                <a:spcPct val="20000"/>
              </a:spcBef>
              <a:spcAft>
                <a:spcPts val="600"/>
              </a:spcAft>
              <a:buClr>
                <a:srgbClr val="83992A"/>
              </a:buClr>
              <a:buSzPct val="115000"/>
              <a:defRPr/>
            </a:pPr>
            <a:r>
              <a:rPr lang="en-US" sz="2000" b="1" kern="0" dirty="0">
                <a:solidFill>
                  <a:srgbClr val="000000"/>
                </a:solidFill>
                <a:latin typeface="Times" panose="02020603050405020304" pitchFamily="18" charset="0"/>
                <a:cs typeface="Arial"/>
                <a:sym typeface="Arial"/>
              </a:rPr>
              <a:t> </a:t>
            </a:r>
          </a:p>
        </p:txBody>
      </p:sp>
      <p:sp>
        <p:nvSpPr>
          <p:cNvPr id="12" name="Rectangle 11">
            <a:extLst>
              <a:ext uri="{FF2B5EF4-FFF2-40B4-BE49-F238E27FC236}">
                <a16:creationId xmlns:a16="http://schemas.microsoft.com/office/drawing/2014/main" id="{E5F166AB-7D0E-4A98-9D26-72D61B034D75}"/>
              </a:ext>
            </a:extLst>
          </p:cNvPr>
          <p:cNvSpPr/>
          <p:nvPr/>
        </p:nvSpPr>
        <p:spPr>
          <a:xfrm>
            <a:off x="3420348" y="3294274"/>
            <a:ext cx="4287560" cy="3385542"/>
          </a:xfrm>
          <a:prstGeom prst="rect">
            <a:avLst/>
          </a:prstGeom>
        </p:spPr>
        <p:txBody>
          <a:bodyPr wrap="square">
            <a:spAutoFit/>
          </a:bodyPr>
          <a:lstStyle/>
          <a:p>
            <a:pPr marL="342886" indent="-342886" algn="just" defTabSz="457182">
              <a:spcAft>
                <a:spcPts val="600"/>
              </a:spcAft>
              <a:buClr>
                <a:srgbClr val="83992A"/>
              </a:buClr>
              <a:buSzPct val="115000"/>
              <a:buFont typeface="Arial" panose="020B0604020202020204" pitchFamily="34" charset="0"/>
              <a:buChar char="•"/>
            </a:pPr>
            <a:r>
              <a:rPr lang="en-GB" dirty="0">
                <a:solidFill>
                  <a:srgbClr val="000000"/>
                </a:solidFill>
                <a:latin typeface="Times New Roman" panose="02020603050405020304" pitchFamily="18" charset="0"/>
                <a:cs typeface="Times New Roman" panose="02020603050405020304" pitchFamily="18" charset="0"/>
                <a:sym typeface="Arial"/>
              </a:rPr>
              <a:t>Population de la ville - environ 600 000 habitants</a:t>
            </a:r>
          </a:p>
          <a:p>
            <a:pPr marL="342886" indent="-342886" algn="just" defTabSz="457182">
              <a:spcAft>
                <a:spcPts val="600"/>
              </a:spcAft>
              <a:buClr>
                <a:srgbClr val="83992A"/>
              </a:buClr>
              <a:buSzPct val="115000"/>
              <a:buFont typeface="Arial" panose="020B0604020202020204" pitchFamily="34" charset="0"/>
              <a:buChar char="•"/>
            </a:pPr>
            <a:r>
              <a:rPr lang="en-GB" dirty="0">
                <a:solidFill>
                  <a:srgbClr val="000000"/>
                </a:solidFill>
                <a:latin typeface="Times New Roman" panose="02020603050405020304" pitchFamily="18" charset="0"/>
                <a:cs typeface="Times New Roman" panose="02020603050405020304" pitchFamily="18" charset="0"/>
                <a:sym typeface="Arial"/>
              </a:rPr>
              <a:t>Plus de 60 % des clients vivent dans des zones à faible revenu.</a:t>
            </a:r>
          </a:p>
          <a:p>
            <a:pPr marL="342886" indent="-342886" algn="just" defTabSz="457182">
              <a:spcAft>
                <a:spcPts val="600"/>
              </a:spcAft>
              <a:buClr>
                <a:srgbClr val="83992A"/>
              </a:buClr>
              <a:buSzPct val="115000"/>
              <a:buFont typeface="Arial" panose="020B0604020202020204" pitchFamily="34" charset="0"/>
              <a:buChar char="•"/>
            </a:pPr>
            <a:r>
              <a:rPr lang="en-GB" dirty="0">
                <a:solidFill>
                  <a:srgbClr val="000000"/>
                </a:solidFill>
                <a:latin typeface="Times New Roman" panose="02020603050405020304" pitchFamily="18" charset="0"/>
                <a:cs typeface="Times New Roman" panose="02020603050405020304" pitchFamily="18" charset="0"/>
                <a:sym typeface="Arial"/>
              </a:rPr>
              <a:t>Le taux de couverture des égouts est de 18 %.</a:t>
            </a:r>
          </a:p>
          <a:p>
            <a:pPr marL="342886" indent="-342886" algn="just" defTabSz="457182">
              <a:spcAft>
                <a:spcPts val="600"/>
              </a:spcAft>
              <a:buClr>
                <a:srgbClr val="83992A"/>
              </a:buClr>
              <a:buSzPct val="115000"/>
              <a:buFont typeface="Arial" panose="020B0604020202020204" pitchFamily="34" charset="0"/>
              <a:buChar char="•"/>
            </a:pPr>
            <a:r>
              <a:rPr lang="en-GB" dirty="0">
                <a:solidFill>
                  <a:srgbClr val="000000"/>
                </a:solidFill>
                <a:latin typeface="Times New Roman" panose="02020603050405020304" pitchFamily="18" charset="0"/>
                <a:cs typeface="Times New Roman" panose="02020603050405020304" pitchFamily="18" charset="0"/>
                <a:sym typeface="Arial"/>
              </a:rPr>
              <a:t>82% des clients utilisent des systèmes d'assainissement autonomes</a:t>
            </a:r>
          </a:p>
          <a:p>
            <a:pPr marL="342886" indent="-342886" algn="just" defTabSz="457182">
              <a:spcAft>
                <a:spcPts val="600"/>
              </a:spcAft>
              <a:buClr>
                <a:srgbClr val="83992A"/>
              </a:buClr>
              <a:buSzPct val="115000"/>
              <a:buFont typeface="Arial" panose="020B0604020202020204" pitchFamily="34" charset="0"/>
              <a:buChar char="•"/>
            </a:pPr>
            <a:r>
              <a:rPr lang="en-GB" dirty="0">
                <a:solidFill>
                  <a:srgbClr val="000000"/>
                </a:solidFill>
                <a:latin typeface="Times New Roman" panose="02020603050405020304" pitchFamily="18" charset="0"/>
                <a:cs typeface="Times New Roman" panose="02020603050405020304" pitchFamily="18" charset="0"/>
                <a:sym typeface="Arial"/>
              </a:rPr>
              <a:t>33% des déchets sont gérés en toute sécurité, 67% finissent à l'air libre - </a:t>
            </a:r>
            <a:r>
              <a:rPr lang="en-GB" sz="1400" i="1" dirty="0">
                <a:solidFill>
                  <a:srgbClr val="000000"/>
                </a:solidFill>
                <a:latin typeface="Times New Roman" panose="02020603050405020304" pitchFamily="18" charset="0"/>
                <a:cs typeface="Times New Roman" panose="02020603050405020304" pitchFamily="18" charset="0"/>
                <a:sym typeface="Arial"/>
              </a:rPr>
              <a:t>voir SFD</a:t>
            </a:r>
          </a:p>
        </p:txBody>
      </p:sp>
    </p:spTree>
    <p:extLst>
      <p:ext uri="{BB962C8B-B14F-4D97-AF65-F5344CB8AC3E}">
        <p14:creationId xmlns:p14="http://schemas.microsoft.com/office/powerpoint/2010/main" val="813050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A3CC6C-D635-4678-9068-31A2D3C42377}"/>
              </a:ext>
            </a:extLst>
          </p:cNvPr>
          <p:cNvPicPr>
            <a:picLocks noChangeAspect="1"/>
          </p:cNvPicPr>
          <p:nvPr/>
        </p:nvPicPr>
        <p:blipFill>
          <a:blip r:embed="rId2"/>
          <a:stretch>
            <a:fillRect/>
          </a:stretch>
        </p:blipFill>
        <p:spPr>
          <a:xfrm>
            <a:off x="1599325" y="350463"/>
            <a:ext cx="8671034" cy="6329738"/>
          </a:xfrm>
          <a:prstGeom prst="rect">
            <a:avLst/>
          </a:prstGeom>
        </p:spPr>
      </p:pic>
    </p:spTree>
    <p:extLst>
      <p:ext uri="{BB962C8B-B14F-4D97-AF65-F5344CB8AC3E}">
        <p14:creationId xmlns:p14="http://schemas.microsoft.com/office/powerpoint/2010/main" val="15775889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11" name="Google Shape;111;gf4efa45da9_0_6"/>
          <p:cNvSpPr txBox="1"/>
          <p:nvPr/>
        </p:nvSpPr>
        <p:spPr>
          <a:xfrm>
            <a:off x="318517" y="108251"/>
            <a:ext cx="10493416" cy="6231842"/>
          </a:xfrm>
          <a:prstGeom prst="rect">
            <a:avLst/>
          </a:prstGeom>
          <a:noFill/>
          <a:ln>
            <a:noFill/>
          </a:ln>
        </p:spPr>
        <p:txBody>
          <a:bodyPr spcFirstLastPara="1" wrap="square" lIns="91425" tIns="91425" rIns="91425" bIns="91425" anchor="t" anchorCtr="0">
            <a:noAutofit/>
          </a:bodyPr>
          <a:lstStyle/>
          <a:p>
            <a:pPr algn="just" defTabSz="457182">
              <a:spcBef>
                <a:spcPct val="20000"/>
              </a:spcBef>
              <a:spcAft>
                <a:spcPts val="600"/>
              </a:spcAft>
              <a:buClr>
                <a:srgbClr val="83992A"/>
              </a:buClr>
              <a:buSzPct val="115000"/>
            </a:pPr>
            <a:r>
              <a:rPr lang="en-US" sz="1833" b="1" u="sng" dirty="0">
                <a:solidFill>
                  <a:srgbClr val="000000"/>
                </a:solidFill>
                <a:latin typeface="Times New Roman" panose="02020603050405020304" pitchFamily="18" charset="0"/>
                <a:cs typeface="Times New Roman" panose="02020603050405020304" pitchFamily="18" charset="0"/>
                <a:sym typeface="Arial"/>
              </a:rPr>
              <a:t>NOTRE MANDAT EN MATIÈRE D'ASSAINISSEMENT</a:t>
            </a:r>
          </a:p>
          <a:p>
            <a:pPr algn="just" defTabSz="457182">
              <a:spcBef>
                <a:spcPct val="20000"/>
              </a:spcBef>
              <a:spcAft>
                <a:spcPts val="600"/>
              </a:spcAft>
              <a:buClr>
                <a:srgbClr val="83992A"/>
              </a:buClr>
              <a:buSzPct val="115000"/>
            </a:pPr>
            <a:r>
              <a:rPr lang="en-US" sz="1833" b="1" u="sng" dirty="0">
                <a:solidFill>
                  <a:srgbClr val="000000"/>
                </a:solidFill>
                <a:latin typeface="Times New Roman" panose="02020603050405020304" pitchFamily="18" charset="0"/>
                <a:cs typeface="Times New Roman" panose="02020603050405020304" pitchFamily="18" charset="0"/>
                <a:sym typeface="Arial"/>
              </a:rPr>
              <a:t>Guidé par ; </a:t>
            </a:r>
          </a:p>
          <a:p>
            <a:pPr algn="just" defTabSz="457182">
              <a:spcBef>
                <a:spcPct val="20000"/>
              </a:spcBef>
              <a:spcAft>
                <a:spcPts val="600"/>
              </a:spcAft>
              <a:buClr>
                <a:srgbClr val="83992A"/>
              </a:buClr>
              <a:buSzPct val="115000"/>
            </a:pPr>
            <a:r>
              <a:rPr lang="en-US" sz="1833" dirty="0">
                <a:solidFill>
                  <a:srgbClr val="000000"/>
                </a:solidFill>
                <a:latin typeface="Times New Roman" panose="02020603050405020304" pitchFamily="18" charset="0"/>
                <a:cs typeface="Times New Roman" panose="02020603050405020304" pitchFamily="18" charset="0"/>
                <a:sym typeface="Arial"/>
              </a:rPr>
              <a:t>ODD 6.2</a:t>
            </a:r>
          </a:p>
          <a:p>
            <a:pPr algn="just" defTabSz="457182">
              <a:spcBef>
                <a:spcPct val="20000"/>
              </a:spcBef>
              <a:spcAft>
                <a:spcPts val="600"/>
              </a:spcAft>
              <a:buClr>
                <a:srgbClr val="83992A"/>
              </a:buClr>
              <a:buSzPct val="115000"/>
            </a:pPr>
            <a:r>
              <a:rPr lang="en-US" sz="1833" dirty="0">
                <a:solidFill>
                  <a:srgbClr val="000000"/>
                </a:solidFill>
                <a:latin typeface="Times New Roman" panose="02020603050405020304" pitchFamily="18" charset="0"/>
                <a:cs typeface="Times New Roman" panose="02020603050405020304" pitchFamily="18" charset="0"/>
                <a:sym typeface="Arial"/>
              </a:rPr>
              <a:t>Article 43 de la constitution kenyane</a:t>
            </a:r>
          </a:p>
          <a:p>
            <a:pPr algn="just" defTabSz="457182">
              <a:spcBef>
                <a:spcPct val="20000"/>
              </a:spcBef>
              <a:spcAft>
                <a:spcPts val="600"/>
              </a:spcAft>
              <a:buClr>
                <a:srgbClr val="83992A"/>
              </a:buClr>
              <a:buSzPct val="115000"/>
            </a:pPr>
            <a:r>
              <a:rPr lang="en-US" sz="1833" dirty="0">
                <a:solidFill>
                  <a:srgbClr val="000000"/>
                </a:solidFill>
                <a:latin typeface="Times New Roman" panose="02020603050405020304" pitchFamily="18" charset="0"/>
                <a:cs typeface="Times New Roman" panose="02020603050405020304" pitchFamily="18" charset="0"/>
                <a:sym typeface="Arial"/>
              </a:rPr>
              <a:t>Loi sur l'eau 2016</a:t>
            </a:r>
          </a:p>
          <a:p>
            <a:pPr algn="just" defTabSz="457182">
              <a:spcBef>
                <a:spcPct val="20000"/>
              </a:spcBef>
              <a:spcAft>
                <a:spcPts val="600"/>
              </a:spcAft>
              <a:buClr>
                <a:srgbClr val="83992A"/>
              </a:buClr>
              <a:buSzPct val="115000"/>
            </a:pPr>
            <a:r>
              <a:rPr lang="en-US" sz="1833" b="1" u="sng" dirty="0">
                <a:solidFill>
                  <a:srgbClr val="000000"/>
                </a:solidFill>
                <a:latin typeface="Times New Roman" panose="02020603050405020304" pitchFamily="18" charset="0"/>
                <a:cs typeface="Times New Roman" panose="02020603050405020304" pitchFamily="18" charset="0"/>
                <a:sym typeface="Arial"/>
              </a:rPr>
              <a:t>Nos </a:t>
            </a:r>
            <a:r>
              <a:rPr lang="en-US" sz="1833" b="1" u="sng" dirty="0" err="1">
                <a:solidFill>
                  <a:srgbClr val="000000"/>
                </a:solidFill>
                <a:latin typeface="Times New Roman" panose="02020603050405020304" pitchFamily="18" charset="0"/>
                <a:cs typeface="Times New Roman" panose="02020603050405020304" pitchFamily="18" charset="0"/>
                <a:sym typeface="Arial"/>
              </a:rPr>
              <a:t>opérations</a:t>
            </a:r>
            <a:r>
              <a:rPr lang="en-US" sz="1833" b="1" u="sng" dirty="0">
                <a:solidFill>
                  <a:srgbClr val="000000"/>
                </a:solidFill>
                <a:latin typeface="Times New Roman" panose="02020603050405020304" pitchFamily="18" charset="0"/>
                <a:cs typeface="Times New Roman" panose="02020603050405020304" pitchFamily="18" charset="0"/>
                <a:sym typeface="Arial"/>
              </a:rPr>
              <a:t> au </a:t>
            </a:r>
            <a:r>
              <a:rPr lang="en-US" sz="1833" b="1" u="sng" dirty="0" err="1">
                <a:solidFill>
                  <a:srgbClr val="000000"/>
                </a:solidFill>
                <a:latin typeface="Times New Roman" panose="02020603050405020304" pitchFamily="18" charset="0"/>
                <a:cs typeface="Times New Roman" panose="02020603050405020304" pitchFamily="18" charset="0"/>
                <a:sym typeface="Arial"/>
              </a:rPr>
              <a:t>niveau</a:t>
            </a:r>
            <a:r>
              <a:rPr lang="en-US" sz="1833" b="1" u="sng" dirty="0">
                <a:solidFill>
                  <a:srgbClr val="000000"/>
                </a:solidFill>
                <a:latin typeface="Times New Roman" panose="02020603050405020304" pitchFamily="18" charset="0"/>
                <a:cs typeface="Times New Roman" panose="02020603050405020304" pitchFamily="18" charset="0"/>
                <a:sym typeface="Arial"/>
              </a:rPr>
              <a:t> des reseaux </a:t>
            </a:r>
            <a:r>
              <a:rPr lang="en-US" sz="1833" b="1" u="sng" dirty="0" err="1">
                <a:solidFill>
                  <a:srgbClr val="000000"/>
                </a:solidFill>
                <a:latin typeface="Times New Roman" panose="02020603050405020304" pitchFamily="18" charset="0"/>
                <a:cs typeface="Times New Roman" panose="02020603050405020304" pitchFamily="18" charset="0"/>
                <a:sym typeface="Arial"/>
              </a:rPr>
              <a:t>d’égouts</a:t>
            </a:r>
            <a:r>
              <a:rPr lang="en-US" sz="1833" b="1" u="sng" dirty="0">
                <a:solidFill>
                  <a:srgbClr val="000000"/>
                </a:solidFill>
                <a:latin typeface="Times New Roman" panose="02020603050405020304" pitchFamily="18" charset="0"/>
                <a:cs typeface="Times New Roman" panose="02020603050405020304" pitchFamily="18" charset="0"/>
                <a:sym typeface="Arial"/>
              </a:rPr>
              <a:t> et de </a:t>
            </a:r>
            <a:r>
              <a:rPr lang="en-US" sz="1833" b="1" u="sng" dirty="0" err="1">
                <a:solidFill>
                  <a:srgbClr val="000000"/>
                </a:solidFill>
                <a:latin typeface="Times New Roman" panose="02020603050405020304" pitchFamily="18" charset="0"/>
                <a:cs typeface="Times New Roman" panose="02020603050405020304" pitchFamily="18" charset="0"/>
                <a:sym typeface="Arial"/>
              </a:rPr>
              <a:t>l’assainissment</a:t>
            </a:r>
            <a:r>
              <a:rPr lang="en-US" sz="1833" b="1" u="sng" dirty="0">
                <a:solidFill>
                  <a:srgbClr val="000000"/>
                </a:solidFill>
                <a:latin typeface="Times New Roman" panose="02020603050405020304" pitchFamily="18" charset="0"/>
                <a:cs typeface="Times New Roman" panose="02020603050405020304" pitchFamily="18" charset="0"/>
                <a:sym typeface="Arial"/>
              </a:rPr>
              <a:t> </a:t>
            </a:r>
            <a:r>
              <a:rPr lang="en-US" sz="1833" b="1" u="sng" dirty="0" err="1">
                <a:solidFill>
                  <a:srgbClr val="000000"/>
                </a:solidFill>
                <a:latin typeface="Times New Roman" panose="02020603050405020304" pitchFamily="18" charset="0"/>
                <a:cs typeface="Times New Roman" panose="02020603050405020304" pitchFamily="18" charset="0"/>
                <a:sym typeface="Arial"/>
              </a:rPr>
              <a:t>autonome</a:t>
            </a:r>
            <a:endParaRPr lang="en-US" sz="1833" b="1" u="sng" dirty="0">
              <a:solidFill>
                <a:srgbClr val="000000"/>
              </a:solidFill>
              <a:latin typeface="Times New Roman" panose="02020603050405020304" pitchFamily="18" charset="0"/>
              <a:cs typeface="Times New Roman" panose="02020603050405020304" pitchFamily="18" charset="0"/>
              <a:sym typeface="Arial"/>
            </a:endParaRPr>
          </a:p>
          <a:p>
            <a:pPr algn="just" defTabSz="457182">
              <a:spcBef>
                <a:spcPct val="20000"/>
              </a:spcBef>
              <a:spcAft>
                <a:spcPts val="600"/>
              </a:spcAft>
              <a:buClr>
                <a:srgbClr val="83992A"/>
              </a:buClr>
              <a:buSzPct val="115000"/>
            </a:pPr>
            <a:r>
              <a:rPr lang="en-US" sz="1667" dirty="0">
                <a:solidFill>
                  <a:srgbClr val="000000"/>
                </a:solidFill>
                <a:latin typeface="Times New Roman" panose="02020603050405020304" pitchFamily="18" charset="0"/>
                <a:cs typeface="Times New Roman" panose="02020603050405020304" pitchFamily="18" charset="0"/>
                <a:sym typeface="Arial"/>
              </a:rPr>
              <a:t>55% ont accès à des installations sanitaires améliorées (hors et sur site - dans tout le pays)</a:t>
            </a:r>
          </a:p>
          <a:p>
            <a:pPr algn="just" defTabSz="457182">
              <a:spcBef>
                <a:spcPct val="20000"/>
              </a:spcBef>
              <a:spcAft>
                <a:spcPts val="600"/>
              </a:spcAft>
              <a:buClr>
                <a:srgbClr val="83992A"/>
              </a:buClr>
              <a:buSzPct val="115000"/>
            </a:pPr>
            <a:r>
              <a:rPr lang="en-US" sz="1667" dirty="0">
                <a:solidFill>
                  <a:srgbClr val="000000"/>
                </a:solidFill>
                <a:latin typeface="Times New Roman" panose="02020603050405020304" pitchFamily="18" charset="0"/>
                <a:cs typeface="Times New Roman" panose="02020603050405020304" pitchFamily="18" charset="0"/>
                <a:sym typeface="Arial"/>
              </a:rPr>
              <a:t>La population qui utilise les </a:t>
            </a:r>
            <a:r>
              <a:rPr lang="en-US" sz="1667" dirty="0" err="1">
                <a:solidFill>
                  <a:srgbClr val="000000"/>
                </a:solidFill>
                <a:latin typeface="Times New Roman" panose="02020603050405020304" pitchFamily="18" charset="0"/>
                <a:cs typeface="Times New Roman" panose="02020603050405020304" pitchFamily="18" charset="0"/>
                <a:sym typeface="Arial"/>
              </a:rPr>
              <a:t>égouts</a:t>
            </a:r>
            <a:r>
              <a:rPr lang="en-US" sz="1667" dirty="0">
                <a:solidFill>
                  <a:srgbClr val="000000"/>
                </a:solidFill>
                <a:latin typeface="Times New Roman" panose="02020603050405020304" pitchFamily="18" charset="0"/>
                <a:cs typeface="Times New Roman" panose="02020603050405020304" pitchFamily="18" charset="0"/>
                <a:sym typeface="Arial"/>
              </a:rPr>
              <a:t> se trouve principalement dans le </a:t>
            </a:r>
            <a:r>
              <a:rPr lang="fr-FR" sz="1667" dirty="0">
                <a:solidFill>
                  <a:srgbClr val="000000"/>
                </a:solidFill>
                <a:latin typeface="Times New Roman" panose="02020603050405020304" pitchFamily="18" charset="0"/>
                <a:cs typeface="Times New Roman" panose="02020603050405020304" pitchFamily="18" charset="0"/>
                <a:sym typeface="Arial"/>
              </a:rPr>
              <a:t>centre du quartier des affaires</a:t>
            </a:r>
            <a:r>
              <a:rPr lang="en-US" sz="1667" dirty="0">
                <a:solidFill>
                  <a:srgbClr val="000000"/>
                </a:solidFill>
                <a:latin typeface="Times New Roman" panose="02020603050405020304" pitchFamily="18" charset="0"/>
                <a:cs typeface="Times New Roman" panose="02020603050405020304" pitchFamily="18" charset="0"/>
                <a:sym typeface="Arial"/>
              </a:rPr>
              <a:t>, dont la totalité est acheminée vers les stations d'épuration.</a:t>
            </a:r>
          </a:p>
          <a:p>
            <a:pPr algn="just" defTabSz="457182">
              <a:spcBef>
                <a:spcPct val="20000"/>
              </a:spcBef>
              <a:spcAft>
                <a:spcPts val="600"/>
              </a:spcAft>
              <a:buClr>
                <a:srgbClr val="83992A"/>
              </a:buClr>
              <a:buSzPct val="115000"/>
            </a:pPr>
            <a:r>
              <a:rPr lang="en-US" sz="1667" dirty="0">
                <a:solidFill>
                  <a:srgbClr val="000000"/>
                </a:solidFill>
                <a:latin typeface="Times New Roman" panose="02020603050405020304" pitchFamily="18" charset="0"/>
                <a:cs typeface="Times New Roman" panose="02020603050405020304" pitchFamily="18" charset="0"/>
                <a:sym typeface="Arial"/>
              </a:rPr>
              <a:t>90 % des déchets industriels sont acheminés par des bandes transporteuses vers les stations d'épuration, les 10 % restants étant traités par des services d'épuration. Des inspections et des tests de qualité sont effectués régulièrement avant l'épuisement et le rejet.</a:t>
            </a:r>
          </a:p>
          <a:p>
            <a:pPr algn="just" defTabSz="457182">
              <a:spcBef>
                <a:spcPct val="20000"/>
              </a:spcBef>
              <a:spcAft>
                <a:spcPts val="600"/>
              </a:spcAft>
              <a:buClr>
                <a:srgbClr val="83992A"/>
              </a:buClr>
              <a:buSzPct val="115000"/>
            </a:pPr>
            <a:r>
              <a:rPr lang="en-US" sz="1667" dirty="0">
                <a:solidFill>
                  <a:srgbClr val="000000"/>
                </a:solidFill>
                <a:latin typeface="Times New Roman" panose="02020603050405020304" pitchFamily="18" charset="0"/>
                <a:cs typeface="Times New Roman" panose="02020603050405020304" pitchFamily="18" charset="0"/>
                <a:sym typeface="Arial"/>
              </a:rPr>
              <a:t>Un pourcentage plus élevé </a:t>
            </a:r>
            <a:r>
              <a:rPr lang="en-US" sz="1667" dirty="0" err="1">
                <a:solidFill>
                  <a:srgbClr val="000000"/>
                </a:solidFill>
                <a:latin typeface="Times New Roman" panose="02020603050405020304" pitchFamily="18" charset="0"/>
                <a:cs typeface="Times New Roman" panose="02020603050405020304" pitchFamily="18" charset="0"/>
                <a:sym typeface="Arial"/>
              </a:rPr>
              <a:t>utilise</a:t>
            </a:r>
            <a:r>
              <a:rPr lang="en-US" sz="1667" dirty="0">
                <a:solidFill>
                  <a:srgbClr val="000000"/>
                </a:solidFill>
                <a:latin typeface="Times New Roman" panose="02020603050405020304" pitchFamily="18" charset="0"/>
                <a:cs typeface="Times New Roman" panose="02020603050405020304" pitchFamily="18" charset="0"/>
                <a:sym typeface="Arial"/>
              </a:rPr>
              <a:t> </a:t>
            </a:r>
            <a:r>
              <a:rPr lang="en-US" sz="1667" dirty="0" err="1">
                <a:solidFill>
                  <a:srgbClr val="000000"/>
                </a:solidFill>
                <a:latin typeface="Times New Roman" panose="02020603050405020304" pitchFamily="18" charset="0"/>
                <a:cs typeface="Times New Roman" panose="02020603050405020304" pitchFamily="18" charset="0"/>
                <a:sym typeface="Arial"/>
              </a:rPr>
              <a:t>l’assainissement</a:t>
            </a:r>
            <a:r>
              <a:rPr lang="en-US" sz="1667" dirty="0">
                <a:solidFill>
                  <a:srgbClr val="000000"/>
                </a:solidFill>
                <a:latin typeface="Times New Roman" panose="02020603050405020304" pitchFamily="18" charset="0"/>
                <a:cs typeface="Times New Roman" panose="02020603050405020304" pitchFamily="18" charset="0"/>
                <a:sym typeface="Arial"/>
              </a:rPr>
              <a:t> </a:t>
            </a:r>
            <a:r>
              <a:rPr lang="en-US" sz="1667" dirty="0" err="1">
                <a:solidFill>
                  <a:srgbClr val="000000"/>
                </a:solidFill>
                <a:latin typeface="Times New Roman" panose="02020603050405020304" pitchFamily="18" charset="0"/>
                <a:cs typeface="Times New Roman" panose="02020603050405020304" pitchFamily="18" charset="0"/>
                <a:sym typeface="Arial"/>
              </a:rPr>
              <a:t>autonome</a:t>
            </a:r>
            <a:r>
              <a:rPr lang="en-US" sz="1667" dirty="0">
                <a:solidFill>
                  <a:srgbClr val="000000"/>
                </a:solidFill>
                <a:latin typeface="Times New Roman" panose="02020603050405020304" pitchFamily="18" charset="0"/>
                <a:cs typeface="Times New Roman" panose="02020603050405020304" pitchFamily="18" charset="0"/>
                <a:sym typeface="Arial"/>
              </a:rPr>
              <a:t>, </a:t>
            </a:r>
            <a:r>
              <a:rPr lang="en-US" sz="1667" dirty="0" err="1">
                <a:solidFill>
                  <a:srgbClr val="000000"/>
                </a:solidFill>
                <a:latin typeface="Times New Roman" panose="02020603050405020304" pitchFamily="18" charset="0"/>
                <a:cs typeface="Times New Roman" panose="02020603050405020304" pitchFamily="18" charset="0"/>
                <a:sym typeface="Arial"/>
              </a:rPr>
              <a:t>principalement</a:t>
            </a:r>
            <a:r>
              <a:rPr lang="en-US" sz="1667" dirty="0">
                <a:solidFill>
                  <a:srgbClr val="000000"/>
                </a:solidFill>
                <a:latin typeface="Times New Roman" panose="02020603050405020304" pitchFamily="18" charset="0"/>
                <a:cs typeface="Times New Roman" panose="02020603050405020304" pitchFamily="18" charset="0"/>
                <a:sym typeface="Arial"/>
              </a:rPr>
              <a:t> </a:t>
            </a:r>
            <a:r>
              <a:rPr lang="en-US" sz="1667" dirty="0" err="1">
                <a:solidFill>
                  <a:srgbClr val="000000"/>
                </a:solidFill>
                <a:latin typeface="Times New Roman" panose="02020603050405020304" pitchFamily="18" charset="0"/>
                <a:cs typeface="Times New Roman" panose="02020603050405020304" pitchFamily="18" charset="0"/>
                <a:sym typeface="Arial"/>
              </a:rPr>
              <a:t>constitué</a:t>
            </a:r>
            <a:r>
              <a:rPr lang="en-US" sz="1667" dirty="0">
                <a:solidFill>
                  <a:srgbClr val="000000"/>
                </a:solidFill>
                <a:latin typeface="Times New Roman" panose="02020603050405020304" pitchFamily="18" charset="0"/>
                <a:cs typeface="Times New Roman" panose="02020603050405020304" pitchFamily="18" charset="0"/>
                <a:sym typeface="Arial"/>
              </a:rPr>
              <a:t> de fosses septiques et de latrines à fosse </a:t>
            </a:r>
            <a:r>
              <a:rPr lang="en-US" sz="1667" dirty="0" err="1">
                <a:solidFill>
                  <a:srgbClr val="000000"/>
                </a:solidFill>
                <a:latin typeface="Times New Roman" panose="02020603050405020304" pitchFamily="18" charset="0"/>
                <a:cs typeface="Times New Roman" panose="02020603050405020304" pitchFamily="18" charset="0"/>
                <a:sym typeface="Arial"/>
              </a:rPr>
              <a:t>peu</a:t>
            </a:r>
            <a:r>
              <a:rPr lang="en-US" sz="1667" dirty="0">
                <a:solidFill>
                  <a:srgbClr val="000000"/>
                </a:solidFill>
                <a:latin typeface="Times New Roman" panose="02020603050405020304" pitchFamily="18" charset="0"/>
                <a:cs typeface="Times New Roman" panose="02020603050405020304" pitchFamily="18" charset="0"/>
                <a:sym typeface="Arial"/>
              </a:rPr>
              <a:t> profonde, qui se remplissent rapidement en raison du niveau élevé de la nappe phréatique et des crues soudaines.</a:t>
            </a:r>
          </a:p>
          <a:p>
            <a:pPr algn="just" defTabSz="457182">
              <a:spcBef>
                <a:spcPct val="20000"/>
              </a:spcBef>
              <a:spcAft>
                <a:spcPts val="600"/>
              </a:spcAft>
              <a:buClr>
                <a:srgbClr val="83992A"/>
              </a:buClr>
              <a:buSzPct val="115000"/>
            </a:pPr>
            <a:r>
              <a:rPr lang="en-US" sz="1667" dirty="0">
                <a:solidFill>
                  <a:srgbClr val="000000"/>
                </a:solidFill>
                <a:latin typeface="Times New Roman" panose="02020603050405020304" pitchFamily="18" charset="0"/>
                <a:cs typeface="Times New Roman" panose="02020603050405020304" pitchFamily="18" charset="0"/>
                <a:sym typeface="Arial"/>
              </a:rPr>
              <a:t>Vidange manuelle courante non réglementée et non hygiénique </a:t>
            </a:r>
          </a:p>
          <a:p>
            <a:pPr algn="just" defTabSz="457182">
              <a:spcBef>
                <a:spcPct val="20000"/>
              </a:spcBef>
              <a:spcAft>
                <a:spcPts val="600"/>
              </a:spcAft>
              <a:buClr>
                <a:srgbClr val="83992A"/>
              </a:buClr>
              <a:buSzPct val="115000"/>
            </a:pPr>
            <a:r>
              <a:rPr lang="en-US" sz="1667" dirty="0">
                <a:solidFill>
                  <a:srgbClr val="000000"/>
                </a:solidFill>
                <a:latin typeface="Times New Roman" panose="02020603050405020304" pitchFamily="18" charset="0"/>
                <a:cs typeface="Times New Roman" panose="02020603050405020304" pitchFamily="18" charset="0"/>
                <a:sym typeface="Arial"/>
              </a:rPr>
              <a:t>Accès limité aux services </a:t>
            </a:r>
            <a:r>
              <a:rPr lang="en-US" sz="1667" dirty="0" err="1">
                <a:solidFill>
                  <a:srgbClr val="000000"/>
                </a:solidFill>
                <a:latin typeface="Times New Roman" panose="02020603050405020304" pitchFamily="18" charset="0"/>
                <a:cs typeface="Times New Roman" panose="02020603050405020304" pitchFamily="18" charset="0"/>
                <a:sym typeface="Arial"/>
              </a:rPr>
              <a:t>d'épuration</a:t>
            </a:r>
            <a:r>
              <a:rPr lang="en-US" sz="1667" dirty="0">
                <a:solidFill>
                  <a:srgbClr val="000000"/>
                </a:solidFill>
                <a:latin typeface="Times New Roman" panose="02020603050405020304" pitchFamily="18" charset="0"/>
                <a:cs typeface="Times New Roman" panose="02020603050405020304" pitchFamily="18" charset="0"/>
                <a:sym typeface="Arial"/>
              </a:rPr>
              <a:t> – due à la nature des installations et de l'</a:t>
            </a:r>
            <a:r>
              <a:rPr lang="en-US" sz="1667" kern="0" dirty="0">
                <a:solidFill>
                  <a:srgbClr val="002060"/>
                </a:solidFill>
                <a:latin typeface="Times New Roman" panose="02020603050405020304" pitchFamily="18" charset="0"/>
                <a:cs typeface="Times New Roman" panose="02020603050405020304" pitchFamily="18" charset="0"/>
                <a:sym typeface="Arial"/>
              </a:rPr>
              <a:t>habitat  </a:t>
            </a:r>
          </a:p>
          <a:p>
            <a:pPr algn="just" defTabSz="457182">
              <a:spcBef>
                <a:spcPct val="20000"/>
              </a:spcBef>
              <a:spcAft>
                <a:spcPts val="600"/>
              </a:spcAft>
              <a:buClr>
                <a:srgbClr val="83992A"/>
              </a:buClr>
              <a:buSzPct val="115000"/>
            </a:pPr>
            <a:r>
              <a:rPr lang="en-US" sz="1667" kern="0" dirty="0">
                <a:solidFill>
                  <a:srgbClr val="002060"/>
                </a:solidFill>
                <a:latin typeface="Times New Roman" panose="02020603050405020304" pitchFamily="18" charset="0"/>
                <a:cs typeface="Times New Roman" panose="02020603050405020304" pitchFamily="18" charset="0"/>
                <a:sym typeface="Arial"/>
              </a:rPr>
              <a:t>Le tarif ne prévoit pas de procédure de facturation et de recouvrement pour </a:t>
            </a:r>
            <a:r>
              <a:rPr lang="en-US" sz="1667" kern="0" dirty="0" err="1">
                <a:solidFill>
                  <a:srgbClr val="002060"/>
                </a:solidFill>
                <a:latin typeface="Times New Roman" panose="02020603050405020304" pitchFamily="18" charset="0"/>
                <a:cs typeface="Times New Roman" panose="02020603050405020304" pitchFamily="18" charset="0"/>
                <a:sym typeface="Arial"/>
              </a:rPr>
              <a:t>l’assainissement</a:t>
            </a:r>
            <a:r>
              <a:rPr lang="en-US" sz="1667" kern="0" dirty="0">
                <a:solidFill>
                  <a:srgbClr val="002060"/>
                </a:solidFill>
                <a:latin typeface="Times New Roman" panose="02020603050405020304" pitchFamily="18" charset="0"/>
                <a:cs typeface="Times New Roman" panose="02020603050405020304" pitchFamily="18" charset="0"/>
                <a:sym typeface="Arial"/>
              </a:rPr>
              <a:t> </a:t>
            </a:r>
            <a:r>
              <a:rPr lang="en-US" sz="1667" kern="0" dirty="0" err="1">
                <a:solidFill>
                  <a:srgbClr val="002060"/>
                </a:solidFill>
                <a:latin typeface="Times New Roman" panose="02020603050405020304" pitchFamily="18" charset="0"/>
                <a:cs typeface="Times New Roman" panose="02020603050405020304" pitchFamily="18" charset="0"/>
                <a:sym typeface="Arial"/>
              </a:rPr>
              <a:t>autonome</a:t>
            </a:r>
            <a:endParaRPr lang="en-US" sz="1667" kern="0" dirty="0">
              <a:solidFill>
                <a:srgbClr val="000000"/>
              </a:solidFill>
              <a:latin typeface="Arial"/>
              <a:cs typeface="Arial"/>
              <a:sym typeface="Arial"/>
            </a:endParaRPr>
          </a:p>
        </p:txBody>
      </p:sp>
      <p:sp>
        <p:nvSpPr>
          <p:cNvPr id="7" name="TextBox 6">
            <a:extLst>
              <a:ext uri="{FF2B5EF4-FFF2-40B4-BE49-F238E27FC236}">
                <a16:creationId xmlns:a16="http://schemas.microsoft.com/office/drawing/2014/main" id="{442D21DC-D272-4F9D-ABC8-5AF9BC607C43}"/>
              </a:ext>
            </a:extLst>
          </p:cNvPr>
          <p:cNvSpPr txBox="1"/>
          <p:nvPr/>
        </p:nvSpPr>
        <p:spPr>
          <a:xfrm>
            <a:off x="10881177" y="6414709"/>
            <a:ext cx="1478423" cy="492443"/>
          </a:xfrm>
          <a:prstGeom prst="rect">
            <a:avLst/>
          </a:prstGeom>
          <a:noFill/>
        </p:spPr>
        <p:txBody>
          <a:bodyPr wrap="square" rtlCol="0">
            <a:spAutoFit/>
          </a:bodyPr>
          <a:lstStyle/>
          <a:p>
            <a:pPr defTabSz="914363">
              <a:buClr>
                <a:srgbClr val="000000"/>
              </a:buClr>
            </a:pPr>
            <a:r>
              <a:rPr lang="en-US" sz="2600" b="1" kern="0" dirty="0" err="1">
                <a:solidFill>
                  <a:srgbClr val="00B050"/>
                </a:solidFill>
                <a:latin typeface="French Script MT" panose="03020402040607040605" pitchFamily="66" charset="0"/>
                <a:cs typeface="Arial"/>
                <a:sym typeface="Arial"/>
              </a:rPr>
              <a:t>RefreshLife</a:t>
            </a:r>
            <a:endParaRPr lang="en-KE" sz="2600" b="1" kern="0" dirty="0">
              <a:solidFill>
                <a:srgbClr val="00B050"/>
              </a:solidFill>
              <a:latin typeface="French Script MT" panose="03020402040607040605" pitchFamily="66" charset="0"/>
              <a:cs typeface="Arial"/>
              <a:sym typeface="Arial"/>
            </a:endParaRPr>
          </a:p>
        </p:txBody>
      </p:sp>
      <p:pic>
        <p:nvPicPr>
          <p:cNvPr id="4" name="Picture 3">
            <a:extLst>
              <a:ext uri="{FF2B5EF4-FFF2-40B4-BE49-F238E27FC236}">
                <a16:creationId xmlns:a16="http://schemas.microsoft.com/office/drawing/2014/main" id="{4ABF489E-1503-471C-A967-D4D4415980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22732" y="245346"/>
            <a:ext cx="3677749" cy="1989943"/>
          </a:xfrm>
          <a:prstGeom prst="rect">
            <a:avLst/>
          </a:prstGeom>
        </p:spPr>
      </p:pic>
    </p:spTree>
    <p:extLst>
      <p:ext uri="{BB962C8B-B14F-4D97-AF65-F5344CB8AC3E}">
        <p14:creationId xmlns:p14="http://schemas.microsoft.com/office/powerpoint/2010/main" val="10328735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hape 0"/>
          <p:cNvSpPr/>
          <p:nvPr/>
        </p:nvSpPr>
        <p:spPr>
          <a:xfrm>
            <a:off x="-41896" y="99323"/>
            <a:ext cx="12192000" cy="6858000"/>
          </a:xfrm>
          <a:prstGeom prst="rect">
            <a:avLst/>
          </a:prstGeom>
          <a:solidFill>
            <a:srgbClr val="FFFFFF">
              <a:alpha val="75000"/>
            </a:srgbClr>
          </a:solidFill>
          <a:ln w="13811">
            <a:solidFill>
              <a:srgbClr val="FFFFFF">
                <a:alpha val="64000"/>
              </a:srgbClr>
            </a:solidFill>
            <a:prstDash val="solid"/>
          </a:ln>
        </p:spPr>
      </p:sp>
      <p:sp>
        <p:nvSpPr>
          <p:cNvPr id="4" name="Text 1"/>
          <p:cNvSpPr/>
          <p:nvPr/>
        </p:nvSpPr>
        <p:spPr>
          <a:xfrm>
            <a:off x="210207" y="29531"/>
            <a:ext cx="6030312" cy="578644"/>
          </a:xfrm>
          <a:prstGeom prst="rect">
            <a:avLst/>
          </a:prstGeom>
          <a:noFill/>
          <a:ln/>
        </p:spPr>
        <p:txBody>
          <a:bodyPr wrap="none" rtlCol="0" anchor="t"/>
          <a:lstStyle/>
          <a:p>
            <a:pPr defTabSz="761970">
              <a:lnSpc>
                <a:spcPts val="4556"/>
              </a:lnSpc>
            </a:pPr>
            <a:r>
              <a:rPr lang="en-US" sz="2000" dirty="0">
                <a:solidFill>
                  <a:srgbClr val="312F2B"/>
                </a:solidFill>
                <a:latin typeface="Times New Roman" panose="02020603050405020304" pitchFamily="18" charset="0"/>
                <a:ea typeface="Gelasio" pitchFamily="34" charset="-122"/>
                <a:cs typeface="Times New Roman" panose="02020603050405020304" pitchFamily="18" charset="0"/>
              </a:rPr>
              <a:t>KIWASCO – </a:t>
            </a:r>
            <a:r>
              <a:rPr lang="en-US" sz="2000" dirty="0" err="1">
                <a:solidFill>
                  <a:srgbClr val="312F2B"/>
                </a:solidFill>
                <a:latin typeface="Times New Roman" panose="02020603050405020304" pitchFamily="18" charset="0"/>
                <a:ea typeface="Gelasio" pitchFamily="34" charset="-122"/>
                <a:cs typeface="Times New Roman" panose="02020603050405020304" pitchFamily="18" charset="0"/>
              </a:rPr>
              <a:t>Partenariat</a:t>
            </a:r>
            <a:r>
              <a:rPr lang="en-US" sz="2000" dirty="0">
                <a:solidFill>
                  <a:srgbClr val="312F2B"/>
                </a:solidFill>
                <a:latin typeface="Times New Roman" panose="02020603050405020304" pitchFamily="18" charset="0"/>
                <a:ea typeface="Gelasio" pitchFamily="34" charset="-122"/>
                <a:cs typeface="Times New Roman" panose="02020603050405020304" pitchFamily="18" charset="0"/>
              </a:rPr>
              <a:t> avec FRESH LIFE</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5" name="Shape 2"/>
          <p:cNvSpPr/>
          <p:nvPr/>
        </p:nvSpPr>
        <p:spPr>
          <a:xfrm>
            <a:off x="4848132" y="924757"/>
            <a:ext cx="2808387" cy="3671558"/>
          </a:xfrm>
          <a:prstGeom prst="roundRect">
            <a:avLst>
              <a:gd name="adj" fmla="val 2967"/>
            </a:avLst>
          </a:prstGeom>
          <a:solidFill>
            <a:srgbClr val="E8E8E3"/>
          </a:solidFill>
          <a:ln w="13811">
            <a:solidFill>
              <a:srgbClr val="D1D1C7"/>
            </a:solidFill>
            <a:prstDash val="solid"/>
          </a:ln>
        </p:spPr>
        <p:txBody>
          <a:bodyPr/>
          <a:lstStyle/>
          <a:p>
            <a:pPr defTabSz="761970"/>
            <a:r>
              <a:rPr lang="en-US" sz="1500" b="1" dirty="0">
                <a:solidFill>
                  <a:prstClr val="black"/>
                </a:solidFill>
                <a:latin typeface="Calibri" panose="020F0502020204030204"/>
              </a:rPr>
              <a:t>Partenariat avec Fresh Life</a:t>
            </a:r>
          </a:p>
          <a:p>
            <a:pPr defTabSz="761970"/>
            <a:endParaRPr lang="en-US" sz="1500" dirty="0">
              <a:solidFill>
                <a:prstClr val="black"/>
              </a:solidFill>
              <a:latin typeface="Calibri" panose="020F0502020204030204"/>
            </a:endParaRPr>
          </a:p>
          <a:p>
            <a:pPr defTabSz="761970"/>
            <a:r>
              <a:rPr lang="en-US" sz="1600" dirty="0">
                <a:solidFill>
                  <a:prstClr val="black"/>
                </a:solidFill>
                <a:latin typeface="Calibri" panose="020F0502020204030204"/>
              </a:rPr>
              <a:t>Partenariat de collaboration (PPP) pour aider KIWASCO à réaliser de manière abordable son mandat de fournir des installations sanitaires sûres aux habitants de Kisumu et à </a:t>
            </a:r>
            <a:r>
              <a:rPr lang="en" sz="1600" kern="0" dirty="0">
                <a:solidFill>
                  <a:srgbClr val="000000"/>
                </a:solidFill>
                <a:latin typeface="Calibri" panose="020F0502020204030204"/>
                <a:sym typeface="Helvetica Neue"/>
              </a:rPr>
              <a:t>mettre en place un modèle peu coûteux d'installations sanitaires de haute qualité, gérées en toute sécurité, pour desservir chaque année des millions d'habitants de quartiers urbains informels. </a:t>
            </a:r>
            <a:endParaRPr lang="en-US" sz="1600" dirty="0">
              <a:solidFill>
                <a:prstClr val="black"/>
              </a:solidFill>
              <a:latin typeface="Calibri" panose="020F0502020204030204"/>
            </a:endParaRPr>
          </a:p>
        </p:txBody>
      </p:sp>
      <p:sp>
        <p:nvSpPr>
          <p:cNvPr id="8" name="Shape 5"/>
          <p:cNvSpPr/>
          <p:nvPr/>
        </p:nvSpPr>
        <p:spPr>
          <a:xfrm>
            <a:off x="8812002" y="125787"/>
            <a:ext cx="2808387" cy="4685115"/>
          </a:xfrm>
          <a:prstGeom prst="roundRect">
            <a:avLst>
              <a:gd name="adj" fmla="val 2967"/>
            </a:avLst>
          </a:prstGeom>
          <a:solidFill>
            <a:srgbClr val="E8E8E3"/>
          </a:solidFill>
          <a:ln w="13811">
            <a:solidFill>
              <a:srgbClr val="D1D1C7"/>
            </a:solidFill>
            <a:prstDash val="solid"/>
          </a:ln>
        </p:spPr>
        <p:txBody>
          <a:bodyPr/>
          <a:lstStyle/>
          <a:p>
            <a:pPr defTabSz="761970"/>
            <a:r>
              <a:rPr lang="en-US" sz="1500" b="1" dirty="0">
                <a:solidFill>
                  <a:prstClr val="black"/>
                </a:solidFill>
                <a:latin typeface="Calibri" panose="020F0502020204030204"/>
              </a:rPr>
              <a:t>Accords (MOU)</a:t>
            </a:r>
          </a:p>
          <a:p>
            <a:pPr defTabSz="761970"/>
            <a:r>
              <a:rPr lang="en-US" sz="1400" dirty="0">
                <a:solidFill>
                  <a:prstClr val="black"/>
                </a:solidFill>
                <a:latin typeface="Calibri" panose="020F0502020204030204"/>
              </a:rPr>
              <a:t>Signature d’un premier </a:t>
            </a:r>
            <a:r>
              <a:rPr lang="en-US" sz="1400" dirty="0" err="1">
                <a:solidFill>
                  <a:prstClr val="black"/>
                </a:solidFill>
                <a:latin typeface="Calibri" panose="020F0502020204030204"/>
              </a:rPr>
              <a:t>protocole</a:t>
            </a:r>
            <a:r>
              <a:rPr lang="en-US" sz="1400" dirty="0">
                <a:solidFill>
                  <a:prstClr val="black"/>
                </a:solidFill>
                <a:latin typeface="Calibri" panose="020F0502020204030204"/>
              </a:rPr>
              <a:t> </a:t>
            </a:r>
            <a:r>
              <a:rPr lang="en-US" sz="1400" dirty="0" err="1">
                <a:solidFill>
                  <a:prstClr val="black"/>
                </a:solidFill>
                <a:latin typeface="Calibri" panose="020F0502020204030204"/>
              </a:rPr>
              <a:t>d'accord</a:t>
            </a:r>
            <a:r>
              <a:rPr lang="en-US" sz="1400" dirty="0">
                <a:solidFill>
                  <a:prstClr val="black"/>
                </a:solidFill>
                <a:latin typeface="Calibri" panose="020F0502020204030204"/>
              </a:rPr>
              <a:t> </a:t>
            </a:r>
            <a:r>
              <a:rPr lang="en-US" sz="1400" dirty="0" err="1">
                <a:solidFill>
                  <a:prstClr val="black"/>
                </a:solidFill>
                <a:latin typeface="Calibri" panose="020F0502020204030204"/>
              </a:rPr>
              <a:t>en</a:t>
            </a:r>
            <a:r>
              <a:rPr lang="en-US" sz="1400" dirty="0">
                <a:solidFill>
                  <a:prstClr val="black"/>
                </a:solidFill>
                <a:latin typeface="Calibri" panose="020F0502020204030204"/>
              </a:rPr>
              <a:t> 2019</a:t>
            </a:r>
          </a:p>
          <a:p>
            <a:pPr defTabSz="761970">
              <a:lnSpc>
                <a:spcPct val="90000"/>
              </a:lnSpc>
              <a:spcBef>
                <a:spcPts val="833"/>
              </a:spcBef>
              <a:buClr>
                <a:srgbClr val="000000"/>
              </a:buClr>
              <a:buSzPts val="1800"/>
            </a:pPr>
            <a:r>
              <a:rPr lang="en-US" sz="1400" kern="0" dirty="0">
                <a:solidFill>
                  <a:srgbClr val="000000"/>
                </a:solidFill>
                <a:latin typeface="Calibri" panose="020F0502020204030204"/>
                <a:ea typeface="Bahnschrift" panose="020B0502040204020203" pitchFamily="34" charset="0"/>
                <a:cs typeface="Times New Roman" panose="02020603050405020304" pitchFamily="18" charset="0"/>
                <a:sym typeface="Calibri"/>
              </a:rPr>
              <a:t>Piloter un modèle d'entreprise complémentaire qui fournit un assainissement sûr à 20 000 résidents, soit environ 5 000 ménages dans les zones non couvertes par les </a:t>
            </a:r>
            <a:r>
              <a:rPr lang="en-US" sz="1400" kern="0" dirty="0" err="1">
                <a:solidFill>
                  <a:srgbClr val="000000"/>
                </a:solidFill>
                <a:latin typeface="Calibri" panose="020F0502020204030204"/>
                <a:ea typeface="Bahnschrift" panose="020B0502040204020203" pitchFamily="34" charset="0"/>
                <a:cs typeface="Times New Roman" panose="02020603050405020304" pitchFamily="18" charset="0"/>
                <a:sym typeface="Calibri"/>
              </a:rPr>
              <a:t>égouts</a:t>
            </a:r>
            <a:r>
              <a:rPr lang="en-US" sz="1400" kern="0" dirty="0">
                <a:solidFill>
                  <a:srgbClr val="000000"/>
                </a:solidFill>
                <a:latin typeface="Calibri" panose="020F0502020204030204"/>
                <a:ea typeface="Bahnschrift" panose="020B0502040204020203" pitchFamily="34" charset="0"/>
                <a:cs typeface="Times New Roman" panose="02020603050405020304" pitchFamily="18" charset="0"/>
                <a:sym typeface="Calibri"/>
              </a:rPr>
              <a:t> de la ville de Kisumu.</a:t>
            </a:r>
            <a:endParaRPr lang="en-US" sz="1400" kern="0" dirty="0">
              <a:solidFill>
                <a:srgbClr val="000000"/>
              </a:solidFill>
              <a:latin typeface="Calibri" panose="020F0502020204030204"/>
              <a:ea typeface="Times New Roman" panose="02020603050405020304" pitchFamily="18" charset="0"/>
              <a:cs typeface="Times New Roman" panose="02020603050405020304" pitchFamily="18" charset="0"/>
              <a:sym typeface="Calibri"/>
            </a:endParaRPr>
          </a:p>
          <a:p>
            <a:pPr defTabSz="761970">
              <a:lnSpc>
                <a:spcPct val="90000"/>
              </a:lnSpc>
              <a:spcBef>
                <a:spcPts val="833"/>
              </a:spcBef>
              <a:buClr>
                <a:srgbClr val="000000"/>
              </a:buClr>
              <a:buSzPts val="1800"/>
            </a:pPr>
            <a:r>
              <a:rPr lang="en-US" sz="1400" kern="0" dirty="0">
                <a:solidFill>
                  <a:srgbClr val="000000"/>
                </a:solidFill>
                <a:latin typeface="Calibri" panose="020F0502020204030204"/>
                <a:ea typeface="Times New Roman" panose="02020603050405020304" pitchFamily="18" charset="0"/>
                <a:cs typeface="Calibri"/>
                <a:sym typeface="Calibri"/>
              </a:rPr>
              <a:t>Renouvellement de notre protocole d'accord pour 5 ans - 2022 à </a:t>
            </a:r>
            <a:r>
              <a:rPr lang="en-US" sz="1400" kern="0" dirty="0">
                <a:solidFill>
                  <a:srgbClr val="000000"/>
                </a:solidFill>
                <a:latin typeface="Calibri" panose="020F0502020204030204"/>
                <a:cs typeface="Times New Roman" panose="02020603050405020304" pitchFamily="18" charset="0"/>
                <a:sym typeface="Calibri"/>
              </a:rPr>
              <a:t>2027  </a:t>
            </a:r>
          </a:p>
          <a:p>
            <a:pPr defTabSz="761970"/>
            <a:r>
              <a:rPr lang="en-US" sz="1400" kern="0" dirty="0">
                <a:solidFill>
                  <a:srgbClr val="000000"/>
                </a:solidFill>
                <a:latin typeface="Calibri" panose="020F0502020204030204"/>
                <a:cs typeface="Times New Roman" panose="02020603050405020304" pitchFamily="18" charset="0"/>
                <a:sym typeface="Calibri"/>
              </a:rPr>
              <a:t>Actualiser la phase 3 du protocole d'accord initial - En fonction </a:t>
            </a:r>
            <a:r>
              <a:rPr lang="en-US" sz="1400" dirty="0">
                <a:solidFill>
                  <a:prstClr val="black"/>
                </a:solidFill>
                <a:latin typeface="Calibri" panose="020F0502020204030204"/>
                <a:cs typeface="Times New Roman" panose="02020603050405020304" pitchFamily="18" charset="0"/>
              </a:rPr>
              <a:t>des résultats du projet pilote, le partenariat desservira 300 000 habitants dans d'autres zones du comté de Kisumu afin de permettre un assainissement inclusif à l'échelle de la ville.</a:t>
            </a:r>
            <a:endParaRPr lang="en-US" sz="1400" dirty="0">
              <a:solidFill>
                <a:prstClr val="black"/>
              </a:solidFill>
              <a:latin typeface="Calibri" panose="020F0502020204030204"/>
            </a:endParaRPr>
          </a:p>
          <a:p>
            <a:pPr defTabSz="761970">
              <a:lnSpc>
                <a:spcPct val="90000"/>
              </a:lnSpc>
              <a:spcBef>
                <a:spcPts val="833"/>
              </a:spcBef>
              <a:buClr>
                <a:srgbClr val="000000"/>
              </a:buClr>
              <a:buSzPts val="1800"/>
            </a:pPr>
            <a:endParaRPr lang="en-US" sz="1400" kern="0" dirty="0">
              <a:solidFill>
                <a:srgbClr val="000000"/>
              </a:solidFill>
              <a:latin typeface="Calibri" panose="020F0502020204030204"/>
              <a:cs typeface="Times New Roman" panose="02020603050405020304" pitchFamily="18" charset="0"/>
              <a:sym typeface="Calibri"/>
            </a:endParaRPr>
          </a:p>
          <a:p>
            <a:pPr defTabSz="761970">
              <a:lnSpc>
                <a:spcPct val="90000"/>
              </a:lnSpc>
              <a:spcBef>
                <a:spcPts val="833"/>
              </a:spcBef>
              <a:buClr>
                <a:srgbClr val="000000"/>
              </a:buClr>
              <a:buSzPts val="1800"/>
            </a:pPr>
            <a:endParaRPr lang="en-US" sz="1400" kern="0" dirty="0">
              <a:solidFill>
                <a:srgbClr val="000000"/>
              </a:solidFill>
              <a:latin typeface="Calibri" panose="020F0502020204030204"/>
              <a:cs typeface="Times New Roman" panose="02020603050405020304" pitchFamily="18" charset="0"/>
              <a:sym typeface="Calibri"/>
            </a:endParaRPr>
          </a:p>
          <a:p>
            <a:pPr defTabSz="761970">
              <a:lnSpc>
                <a:spcPct val="90000"/>
              </a:lnSpc>
              <a:spcBef>
                <a:spcPts val="833"/>
              </a:spcBef>
              <a:buClr>
                <a:srgbClr val="000000"/>
              </a:buClr>
              <a:buSzPts val="1800"/>
            </a:pPr>
            <a:endParaRPr lang="en-US" sz="1667" kern="0" dirty="0">
              <a:solidFill>
                <a:srgbClr val="000000"/>
              </a:solidFill>
              <a:latin typeface="Calibri" panose="020F0502020204030204"/>
              <a:ea typeface="Bahnschrift" panose="020B0502040204020203" pitchFamily="34" charset="0"/>
              <a:cs typeface="Times New Roman" panose="02020603050405020304" pitchFamily="18" charset="0"/>
              <a:sym typeface="Calibri"/>
            </a:endParaRPr>
          </a:p>
          <a:p>
            <a:pPr defTabSz="761970"/>
            <a:endParaRPr lang="en-KE" sz="1500" dirty="0">
              <a:solidFill>
                <a:prstClr val="black"/>
              </a:solidFill>
              <a:latin typeface="Calibri" panose="020F0502020204030204"/>
            </a:endParaRPr>
          </a:p>
        </p:txBody>
      </p:sp>
      <p:sp>
        <p:nvSpPr>
          <p:cNvPr id="15" name="TextBox 14">
            <a:extLst>
              <a:ext uri="{FF2B5EF4-FFF2-40B4-BE49-F238E27FC236}">
                <a16:creationId xmlns:a16="http://schemas.microsoft.com/office/drawing/2014/main" id="{D65765B1-CFF7-4112-8A7B-505116C5D984}"/>
              </a:ext>
            </a:extLst>
          </p:cNvPr>
          <p:cNvSpPr txBox="1"/>
          <p:nvPr/>
        </p:nvSpPr>
        <p:spPr>
          <a:xfrm>
            <a:off x="10881177" y="6414709"/>
            <a:ext cx="1478423" cy="492443"/>
          </a:xfrm>
          <a:prstGeom prst="rect">
            <a:avLst/>
          </a:prstGeom>
          <a:noFill/>
        </p:spPr>
        <p:txBody>
          <a:bodyPr wrap="square" rtlCol="0">
            <a:spAutoFit/>
          </a:bodyPr>
          <a:lstStyle/>
          <a:p>
            <a:pPr defTabSz="761970"/>
            <a:r>
              <a:rPr lang="en-US" sz="2600" b="1" dirty="0" err="1">
                <a:solidFill>
                  <a:srgbClr val="00B050"/>
                </a:solidFill>
                <a:latin typeface="French Script MT" panose="03020402040607040605" pitchFamily="66" charset="0"/>
              </a:rPr>
              <a:t>RefreshLife</a:t>
            </a:r>
            <a:endParaRPr lang="en-KE" sz="2600" b="1" dirty="0">
              <a:solidFill>
                <a:srgbClr val="00B050"/>
              </a:solidFill>
              <a:latin typeface="French Script MT" panose="03020402040607040605" pitchFamily="66" charset="0"/>
            </a:endParaRPr>
          </a:p>
        </p:txBody>
      </p:sp>
      <p:pic>
        <p:nvPicPr>
          <p:cNvPr id="16" name="Google Shape;107;gf4efa45da9_0_6">
            <a:extLst>
              <a:ext uri="{FF2B5EF4-FFF2-40B4-BE49-F238E27FC236}">
                <a16:creationId xmlns:a16="http://schemas.microsoft.com/office/drawing/2014/main" id="{141F115B-4D13-4936-878C-AFEF2D7FD19D}"/>
              </a:ext>
            </a:extLst>
          </p:cNvPr>
          <p:cNvPicPr preferRelativeResize="0"/>
          <p:nvPr/>
        </p:nvPicPr>
        <p:blipFill rotWithShape="1">
          <a:blip r:embed="rId4">
            <a:alphaModFix/>
          </a:blip>
          <a:srcRect/>
          <a:stretch/>
        </p:blipFill>
        <p:spPr>
          <a:xfrm>
            <a:off x="2530943" y="6465804"/>
            <a:ext cx="7202714" cy="292874"/>
          </a:xfrm>
          <a:prstGeom prst="rect">
            <a:avLst/>
          </a:prstGeom>
          <a:noFill/>
          <a:ln>
            <a:noFill/>
          </a:ln>
        </p:spPr>
      </p:pic>
      <p:pic>
        <p:nvPicPr>
          <p:cNvPr id="17" name="Picture 16">
            <a:extLst>
              <a:ext uri="{FF2B5EF4-FFF2-40B4-BE49-F238E27FC236}">
                <a16:creationId xmlns:a16="http://schemas.microsoft.com/office/drawing/2014/main" id="{EA25291B-09D0-48EE-A7D0-DB46EE930C8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0753" y="5934787"/>
            <a:ext cx="417924" cy="718448"/>
          </a:xfrm>
          <a:prstGeom prst="rect">
            <a:avLst/>
          </a:prstGeom>
        </p:spPr>
      </p:pic>
      <p:sp>
        <p:nvSpPr>
          <p:cNvPr id="18" name="Shape 2">
            <a:extLst>
              <a:ext uri="{FF2B5EF4-FFF2-40B4-BE49-F238E27FC236}">
                <a16:creationId xmlns:a16="http://schemas.microsoft.com/office/drawing/2014/main" id="{8BFAE209-5E58-4F42-BCAB-CC46E0DB3F16}"/>
              </a:ext>
            </a:extLst>
          </p:cNvPr>
          <p:cNvSpPr/>
          <p:nvPr/>
        </p:nvSpPr>
        <p:spPr>
          <a:xfrm>
            <a:off x="738677" y="736635"/>
            <a:ext cx="2808387" cy="4047803"/>
          </a:xfrm>
          <a:prstGeom prst="roundRect">
            <a:avLst>
              <a:gd name="adj" fmla="val 2967"/>
            </a:avLst>
          </a:prstGeom>
          <a:solidFill>
            <a:srgbClr val="E8E8E3"/>
          </a:solidFill>
          <a:ln w="13811">
            <a:solidFill>
              <a:srgbClr val="D1D1C7"/>
            </a:solidFill>
            <a:prstDash val="solid"/>
          </a:ln>
        </p:spPr>
        <p:txBody>
          <a:bodyPr/>
          <a:lstStyle/>
          <a:p>
            <a:pPr defTabSz="761970"/>
            <a:r>
              <a:rPr lang="en-US" sz="1500" b="1" dirty="0">
                <a:solidFill>
                  <a:prstClr val="black"/>
                </a:solidFill>
                <a:latin typeface="Calibri" panose="020F0502020204030204"/>
              </a:rPr>
              <a:t>POURQUOI L'INITIATIVE FRESH LIFE ?</a:t>
            </a:r>
            <a:endParaRPr lang="en-US" sz="1500" dirty="0">
              <a:solidFill>
                <a:prstClr val="black"/>
              </a:solidFill>
              <a:latin typeface="Calibri" panose="020F0502020204030204"/>
            </a:endParaRPr>
          </a:p>
          <a:p>
            <a:pPr algn="just" defTabSz="761970"/>
            <a:r>
              <a:rPr lang="en-US" sz="1400" dirty="0">
                <a:solidFill>
                  <a:prstClr val="black"/>
                </a:solidFill>
                <a:latin typeface="Calibri" panose="020F0502020204030204"/>
              </a:rPr>
              <a:t>Les défis posés par la nappe phréatique élevée de Kisumu nécessitaient une solution allant au-delà de la mise à disposition d'une structure d'assainissement.</a:t>
            </a:r>
          </a:p>
          <a:p>
            <a:pPr algn="just" defTabSz="761970"/>
            <a:endParaRPr lang="en-US" sz="1400" dirty="0">
              <a:solidFill>
                <a:prstClr val="black"/>
              </a:solidFill>
              <a:latin typeface="Calibri" panose="020F0502020204030204"/>
            </a:endParaRPr>
          </a:p>
          <a:p>
            <a:pPr algn="just" defTabSz="761970"/>
            <a:r>
              <a:rPr lang="en-US" sz="1400" dirty="0">
                <a:solidFill>
                  <a:prstClr val="black"/>
                </a:solidFill>
                <a:latin typeface="Calibri" panose="020F0502020204030204"/>
              </a:rPr>
              <a:t>La solution Fresh Life s'est avérée prometteuse pour résoudre les problèmes;-</a:t>
            </a:r>
          </a:p>
          <a:p>
            <a:pPr marL="285739" indent="-285739" algn="just" defTabSz="761970">
              <a:buFont typeface="Arial" panose="020B0604020202020204" pitchFamily="34" charset="0"/>
              <a:buChar char="•"/>
            </a:pPr>
            <a:r>
              <a:rPr lang="en-US" sz="1400" dirty="0">
                <a:solidFill>
                  <a:prstClr val="black"/>
                </a:solidFill>
                <a:latin typeface="Calibri" panose="020F0502020204030204"/>
              </a:rPr>
              <a:t>Contamination des masses d'eau</a:t>
            </a:r>
          </a:p>
          <a:p>
            <a:pPr marL="285739" indent="-285739" algn="just" defTabSz="761970">
              <a:buFont typeface="Arial" panose="020B0604020202020204" pitchFamily="34" charset="0"/>
              <a:buChar char="•"/>
            </a:pPr>
            <a:r>
              <a:rPr lang="en-US" sz="1400" dirty="0">
                <a:solidFill>
                  <a:prstClr val="black"/>
                </a:solidFill>
                <a:latin typeface="Calibri" panose="020F0502020204030204"/>
              </a:rPr>
              <a:t>Effondrement des fosses</a:t>
            </a:r>
          </a:p>
          <a:p>
            <a:pPr marL="285739" indent="-285739" algn="just" defTabSz="761970">
              <a:buFont typeface="Arial" panose="020B0604020202020204" pitchFamily="34" charset="0"/>
              <a:buChar char="•"/>
            </a:pPr>
            <a:r>
              <a:rPr lang="en-US" sz="1400" dirty="0">
                <a:solidFill>
                  <a:prstClr val="black"/>
                </a:solidFill>
                <a:latin typeface="Calibri" panose="020F0502020204030204"/>
              </a:rPr>
              <a:t>Frais encourus pour les pots d'échappement.</a:t>
            </a:r>
          </a:p>
          <a:p>
            <a:pPr marL="285739" indent="-285739" algn="just" defTabSz="761970">
              <a:buFont typeface="Arial" panose="020B0604020202020204" pitchFamily="34" charset="0"/>
              <a:buChar char="•"/>
            </a:pPr>
            <a:r>
              <a:rPr lang="en-US" sz="1400" dirty="0">
                <a:solidFill>
                  <a:prstClr val="black"/>
                </a:solidFill>
                <a:latin typeface="Calibri" panose="020F0502020204030204"/>
              </a:rPr>
              <a:t>Transport et traitement des déchets.</a:t>
            </a:r>
          </a:p>
        </p:txBody>
      </p:sp>
      <p:pic>
        <p:nvPicPr>
          <p:cNvPr id="19" name="Picture 18">
            <a:extLst>
              <a:ext uri="{FF2B5EF4-FFF2-40B4-BE49-F238E27FC236}">
                <a16:creationId xmlns:a16="http://schemas.microsoft.com/office/drawing/2014/main" id="{1CF09139-8DED-432E-80F5-8210B5586A7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55333" y="4844663"/>
            <a:ext cx="7514492" cy="1368512"/>
          </a:xfrm>
          <a:prstGeom prst="rect">
            <a:avLst/>
          </a:prstGeom>
        </p:spPr>
      </p:pic>
      <p:sp>
        <p:nvSpPr>
          <p:cNvPr id="6" name="TextBox 5">
            <a:extLst>
              <a:ext uri="{FF2B5EF4-FFF2-40B4-BE49-F238E27FC236}">
                <a16:creationId xmlns:a16="http://schemas.microsoft.com/office/drawing/2014/main" id="{83EADEF8-DF24-B238-7E35-580887E7ECFA}"/>
              </a:ext>
            </a:extLst>
          </p:cNvPr>
          <p:cNvSpPr txBox="1"/>
          <p:nvPr/>
        </p:nvSpPr>
        <p:spPr>
          <a:xfrm>
            <a:off x="2218267" y="5867400"/>
            <a:ext cx="1879600" cy="646331"/>
          </a:xfrm>
          <a:prstGeom prst="rect">
            <a:avLst/>
          </a:prstGeom>
          <a:solidFill>
            <a:schemeClr val="bg1"/>
          </a:solidFill>
        </p:spPr>
        <p:txBody>
          <a:bodyPr wrap="square" rtlCol="0">
            <a:spAutoFit/>
          </a:bodyPr>
          <a:lstStyle/>
          <a:p>
            <a:r>
              <a:rPr lang="en-GB" dirty="0" err="1"/>
              <a:t>construire</a:t>
            </a:r>
            <a:r>
              <a:rPr lang="en-GB" dirty="0"/>
              <a:t> </a:t>
            </a:r>
            <a:r>
              <a:rPr lang="en-GB" dirty="0" err="1"/>
              <a:t>l'argumentaire</a:t>
            </a:r>
            <a:endParaRPr lang="en-GB" dirty="0"/>
          </a:p>
        </p:txBody>
      </p:sp>
      <p:sp>
        <p:nvSpPr>
          <p:cNvPr id="7" name="TextBox 6">
            <a:extLst>
              <a:ext uri="{FF2B5EF4-FFF2-40B4-BE49-F238E27FC236}">
                <a16:creationId xmlns:a16="http://schemas.microsoft.com/office/drawing/2014/main" id="{09572DD2-C77C-BA6E-5340-1CCC23C88E22}"/>
              </a:ext>
            </a:extLst>
          </p:cNvPr>
          <p:cNvSpPr txBox="1"/>
          <p:nvPr/>
        </p:nvSpPr>
        <p:spPr>
          <a:xfrm>
            <a:off x="4360919" y="5813758"/>
            <a:ext cx="2130572" cy="923330"/>
          </a:xfrm>
          <a:prstGeom prst="rect">
            <a:avLst/>
          </a:prstGeom>
          <a:solidFill>
            <a:schemeClr val="bg1"/>
          </a:solidFill>
        </p:spPr>
        <p:txBody>
          <a:bodyPr wrap="square" rtlCol="0">
            <a:spAutoFit/>
          </a:bodyPr>
          <a:lstStyle/>
          <a:p>
            <a:r>
              <a:rPr lang="fr-FR" dirty="0"/>
              <a:t>piloter l'assainissement et la réutilisation</a:t>
            </a:r>
            <a:endParaRPr lang="en-GB" dirty="0"/>
          </a:p>
        </p:txBody>
      </p:sp>
      <p:sp>
        <p:nvSpPr>
          <p:cNvPr id="9" name="TextBox 8">
            <a:extLst>
              <a:ext uri="{FF2B5EF4-FFF2-40B4-BE49-F238E27FC236}">
                <a16:creationId xmlns:a16="http://schemas.microsoft.com/office/drawing/2014/main" id="{F5DCACA2-58FA-0AB4-0519-705D8CC20769}"/>
              </a:ext>
            </a:extLst>
          </p:cNvPr>
          <p:cNvSpPr txBox="1"/>
          <p:nvPr/>
        </p:nvSpPr>
        <p:spPr>
          <a:xfrm>
            <a:off x="6840858" y="5772136"/>
            <a:ext cx="1879600" cy="369332"/>
          </a:xfrm>
          <a:prstGeom prst="rect">
            <a:avLst/>
          </a:prstGeom>
          <a:solidFill>
            <a:schemeClr val="bg1"/>
          </a:solidFill>
        </p:spPr>
        <p:txBody>
          <a:bodyPr wrap="square" rtlCol="0">
            <a:spAutoFit/>
          </a:bodyPr>
          <a:lstStyle/>
          <a:p>
            <a:r>
              <a:rPr lang="fr-FR" dirty="0"/>
              <a:t>saturation</a:t>
            </a:r>
            <a:endParaRPr lang="en-GB"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0"/>
          <p:cNvSpPr/>
          <p:nvPr/>
        </p:nvSpPr>
        <p:spPr>
          <a:xfrm>
            <a:off x="264171" y="544646"/>
            <a:ext cx="5044967" cy="5225068"/>
          </a:xfrm>
          <a:prstGeom prst="rect">
            <a:avLst/>
          </a:prstGeom>
          <a:solidFill>
            <a:srgbClr val="FFFFFF">
              <a:alpha val="75000"/>
            </a:srgbClr>
          </a:solidFill>
          <a:ln w="13811">
            <a:solidFill>
              <a:srgbClr val="FFFFFF">
                <a:alpha val="64000"/>
              </a:srgbClr>
            </a:solidFill>
            <a:prstDash val="solid"/>
          </a:ln>
        </p:spPr>
        <p:txBody>
          <a:bodyPr/>
          <a:lstStyle/>
          <a:p>
            <a:pPr defTabSz="761970"/>
            <a:r>
              <a:rPr lang="en-US" sz="1833" b="1" dirty="0">
                <a:solidFill>
                  <a:srgbClr val="312F2B"/>
                </a:solidFill>
                <a:latin typeface="Times" panose="02020603050405020304" pitchFamily="18" charset="0"/>
                <a:ea typeface="Gelasio" pitchFamily="34" charset="-122"/>
                <a:cs typeface="Gelasio" pitchFamily="34" charset="-120"/>
                <a:sym typeface="Calibri"/>
              </a:rPr>
              <a:t>Réalisations et défis de l'assainissement en conteneurs</a:t>
            </a:r>
          </a:p>
          <a:p>
            <a:pPr marL="457182" indent="-342886" defTabSz="761970">
              <a:lnSpc>
                <a:spcPct val="90000"/>
              </a:lnSpc>
              <a:spcBef>
                <a:spcPts val="1000"/>
              </a:spcBef>
              <a:buClr>
                <a:srgbClr val="000000"/>
              </a:buClr>
              <a:buSzPts val="1800"/>
              <a:buFont typeface="Arial"/>
              <a:buChar char="•"/>
            </a:pPr>
            <a:r>
              <a:rPr lang="en-US" sz="1833"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Calibri"/>
              </a:rPr>
              <a:t>1300 toilettes Fresh Life ont été mises en service à Nyalenda, desservant plus de 20 000 personnes.</a:t>
            </a:r>
          </a:p>
          <a:p>
            <a:pPr marL="457182" indent="-342886" defTabSz="761970">
              <a:lnSpc>
                <a:spcPct val="90000"/>
              </a:lnSpc>
              <a:spcBef>
                <a:spcPts val="1000"/>
              </a:spcBef>
              <a:buClr>
                <a:srgbClr val="000000"/>
              </a:buClr>
              <a:buSzPts val="1800"/>
              <a:buFont typeface="Arial"/>
              <a:buChar char="•"/>
            </a:pPr>
            <a:r>
              <a:rPr lang="en-US" sz="1833"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Calibri"/>
              </a:rPr>
              <a:t>Renouvellement de notre protocole d'accord pour 5 ans - 2022 à </a:t>
            </a:r>
            <a:r>
              <a:rPr lang="en-US" sz="1833" kern="0" dirty="0">
                <a:solidFill>
                  <a:srgbClr val="000000"/>
                </a:solidFill>
                <a:latin typeface="Times New Roman" panose="02020603050405020304" pitchFamily="18" charset="0"/>
                <a:cs typeface="Times New Roman" panose="02020603050405020304" pitchFamily="18" charset="0"/>
                <a:sym typeface="Calibri"/>
              </a:rPr>
              <a:t>2027  </a:t>
            </a:r>
          </a:p>
          <a:p>
            <a:pPr marL="457182" indent="-342886" defTabSz="761970">
              <a:lnSpc>
                <a:spcPct val="90000"/>
              </a:lnSpc>
              <a:spcBef>
                <a:spcPts val="1000"/>
              </a:spcBef>
              <a:buClr>
                <a:srgbClr val="000000"/>
              </a:buClr>
              <a:buSzPts val="1800"/>
              <a:buFont typeface="Arial"/>
              <a:buChar char="•"/>
            </a:pPr>
            <a:r>
              <a:rPr lang="en-US" sz="1833"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Calibri"/>
              </a:rPr>
              <a:t>Extension des services au-delà de Nyalenda - Début des opérations à Manyatta B - (194 toilettes lancées en octobre 2023)</a:t>
            </a:r>
            <a:endParaRPr lang="en-US" sz="1833" kern="0" dirty="0">
              <a:solidFill>
                <a:srgbClr val="000000"/>
              </a:solidFill>
              <a:latin typeface="Times New Roman" panose="02020603050405020304" pitchFamily="18" charset="0"/>
              <a:cs typeface="Times New Roman" panose="02020603050405020304" pitchFamily="18" charset="0"/>
              <a:sym typeface="Calibri"/>
            </a:endParaRPr>
          </a:p>
          <a:p>
            <a:pPr marL="457182" indent="-342886" algn="just" defTabSz="761970">
              <a:lnSpc>
                <a:spcPct val="107000"/>
              </a:lnSpc>
              <a:spcBef>
                <a:spcPts val="1000"/>
              </a:spcBef>
              <a:spcAft>
                <a:spcPts val="800"/>
              </a:spcAft>
              <a:buClr>
                <a:srgbClr val="000000"/>
              </a:buClr>
              <a:buSzPts val="1800"/>
              <a:buFont typeface="Arial"/>
              <a:buChar char="•"/>
            </a:pPr>
            <a:r>
              <a:rPr lang="en-US" sz="1833"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Calibri"/>
              </a:rPr>
              <a:t>Élimination en toute sécurité de plus de 2 000 </a:t>
            </a:r>
            <a:r>
              <a:rPr lang="en-US" sz="1833"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Calibri"/>
              </a:rPr>
              <a:t>tonnes de </a:t>
            </a:r>
            <a:r>
              <a:rPr lang="en-US" sz="1833"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Calibri"/>
              </a:rPr>
              <a:t>déchets de la communauté pilote</a:t>
            </a:r>
          </a:p>
          <a:p>
            <a:pPr marL="457182" indent="-342886" algn="just" defTabSz="761970">
              <a:lnSpc>
                <a:spcPct val="107000"/>
              </a:lnSpc>
              <a:spcBef>
                <a:spcPts val="1000"/>
              </a:spcBef>
              <a:spcAft>
                <a:spcPts val="800"/>
              </a:spcAft>
              <a:buClr>
                <a:srgbClr val="000000"/>
              </a:buClr>
              <a:buSzPts val="1800"/>
              <a:buFont typeface="Arial"/>
              <a:buChar char="•"/>
            </a:pPr>
            <a:r>
              <a:rPr lang="en-US" sz="1833"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Calibri"/>
              </a:rPr>
              <a:t>Amélioration de l'hygiène et de la santé dans les quartiers informels de Nyalenda grâce à la réduction des cas de maladies liées à l'assainissement telles que la typhoïde, le choléra et la dysenterie.</a:t>
            </a:r>
            <a:endParaRPr lang="en-KE" sz="1833"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a:endParaRPr>
          </a:p>
          <a:p>
            <a:pPr defTabSz="761970"/>
            <a:endParaRPr lang="en-KE" sz="1500" dirty="0">
              <a:solidFill>
                <a:prstClr val="black"/>
              </a:solidFill>
              <a:latin typeface="Calibri" panose="020F0502020204030204"/>
            </a:endParaRPr>
          </a:p>
        </p:txBody>
      </p:sp>
      <p:sp>
        <p:nvSpPr>
          <p:cNvPr id="4" name="Text 1"/>
          <p:cNvSpPr/>
          <p:nvPr/>
        </p:nvSpPr>
        <p:spPr>
          <a:xfrm>
            <a:off x="210207" y="29531"/>
            <a:ext cx="6030312" cy="578644"/>
          </a:xfrm>
          <a:prstGeom prst="rect">
            <a:avLst/>
          </a:prstGeom>
          <a:noFill/>
          <a:ln/>
        </p:spPr>
        <p:txBody>
          <a:bodyPr wrap="none" rtlCol="0" anchor="t"/>
          <a:lstStyle/>
          <a:p>
            <a:pPr defTabSz="761970">
              <a:lnSpc>
                <a:spcPts val="4556"/>
              </a:lnSpc>
            </a:pP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65765B1-CFF7-4112-8A7B-505116C5D984}"/>
              </a:ext>
            </a:extLst>
          </p:cNvPr>
          <p:cNvSpPr txBox="1"/>
          <p:nvPr/>
        </p:nvSpPr>
        <p:spPr>
          <a:xfrm>
            <a:off x="10881177" y="6414709"/>
            <a:ext cx="1478423" cy="492443"/>
          </a:xfrm>
          <a:prstGeom prst="rect">
            <a:avLst/>
          </a:prstGeom>
          <a:noFill/>
        </p:spPr>
        <p:txBody>
          <a:bodyPr wrap="square" rtlCol="0">
            <a:spAutoFit/>
          </a:bodyPr>
          <a:lstStyle/>
          <a:p>
            <a:pPr defTabSz="761970"/>
            <a:r>
              <a:rPr lang="en-US" sz="2600" b="1" dirty="0" err="1">
                <a:solidFill>
                  <a:srgbClr val="00B050"/>
                </a:solidFill>
                <a:latin typeface="French Script MT" panose="03020402040607040605" pitchFamily="66" charset="0"/>
              </a:rPr>
              <a:t>RefreshLife</a:t>
            </a:r>
            <a:endParaRPr lang="en-KE" sz="2600" b="1" dirty="0">
              <a:solidFill>
                <a:srgbClr val="00B050"/>
              </a:solidFill>
              <a:latin typeface="French Script MT" panose="03020402040607040605" pitchFamily="66" charset="0"/>
            </a:endParaRPr>
          </a:p>
        </p:txBody>
      </p:sp>
      <p:pic>
        <p:nvPicPr>
          <p:cNvPr id="16" name="Google Shape;107;gf4efa45da9_0_6">
            <a:extLst>
              <a:ext uri="{FF2B5EF4-FFF2-40B4-BE49-F238E27FC236}">
                <a16:creationId xmlns:a16="http://schemas.microsoft.com/office/drawing/2014/main" id="{141F115B-4D13-4936-878C-AFEF2D7FD19D}"/>
              </a:ext>
            </a:extLst>
          </p:cNvPr>
          <p:cNvPicPr preferRelativeResize="0"/>
          <p:nvPr/>
        </p:nvPicPr>
        <p:blipFill rotWithShape="1">
          <a:blip r:embed="rId3">
            <a:alphaModFix/>
          </a:blip>
          <a:srcRect/>
          <a:stretch/>
        </p:blipFill>
        <p:spPr>
          <a:xfrm>
            <a:off x="2530943" y="6465804"/>
            <a:ext cx="7202714" cy="292874"/>
          </a:xfrm>
          <a:prstGeom prst="rect">
            <a:avLst/>
          </a:prstGeom>
          <a:noFill/>
          <a:ln>
            <a:noFill/>
          </a:ln>
        </p:spPr>
      </p:pic>
      <p:pic>
        <p:nvPicPr>
          <p:cNvPr id="17" name="Picture 16">
            <a:extLst>
              <a:ext uri="{FF2B5EF4-FFF2-40B4-BE49-F238E27FC236}">
                <a16:creationId xmlns:a16="http://schemas.microsoft.com/office/drawing/2014/main" id="{EA25291B-09D0-48EE-A7D0-DB46EE930C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0753" y="5934787"/>
            <a:ext cx="417924" cy="718448"/>
          </a:xfrm>
          <a:prstGeom prst="rect">
            <a:avLst/>
          </a:prstGeom>
        </p:spPr>
      </p:pic>
      <p:pic>
        <p:nvPicPr>
          <p:cNvPr id="6" name="Picture 5">
            <a:extLst>
              <a:ext uri="{FF2B5EF4-FFF2-40B4-BE49-F238E27FC236}">
                <a16:creationId xmlns:a16="http://schemas.microsoft.com/office/drawing/2014/main" id="{E3BAE3E4-59C1-4857-9D71-A6BD69DC92A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66846" y="203705"/>
            <a:ext cx="2397968" cy="2636748"/>
          </a:xfrm>
          <a:prstGeom prst="rect">
            <a:avLst/>
          </a:prstGeom>
        </p:spPr>
      </p:pic>
      <p:pic>
        <p:nvPicPr>
          <p:cNvPr id="7" name="Picture 6">
            <a:extLst>
              <a:ext uri="{FF2B5EF4-FFF2-40B4-BE49-F238E27FC236}">
                <a16:creationId xmlns:a16="http://schemas.microsoft.com/office/drawing/2014/main" id="{29C8D4F9-2DAD-4485-911A-F5DA250F64C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57730" y="69845"/>
            <a:ext cx="2062659" cy="2682473"/>
          </a:xfrm>
          <a:prstGeom prst="rect">
            <a:avLst/>
          </a:prstGeom>
        </p:spPr>
      </p:pic>
      <p:pic>
        <p:nvPicPr>
          <p:cNvPr id="9" name="Picture 8">
            <a:extLst>
              <a:ext uri="{FF2B5EF4-FFF2-40B4-BE49-F238E27FC236}">
                <a16:creationId xmlns:a16="http://schemas.microsoft.com/office/drawing/2014/main" id="{E417067E-3C80-4F2E-88A5-0C4F8D9F37A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96000" y="1182414"/>
            <a:ext cx="5399690" cy="1262552"/>
          </a:xfrm>
          <a:prstGeom prst="rect">
            <a:avLst/>
          </a:prstGeom>
        </p:spPr>
      </p:pic>
      <p:sp>
        <p:nvSpPr>
          <p:cNvPr id="11" name="Rectangle 10">
            <a:extLst>
              <a:ext uri="{FF2B5EF4-FFF2-40B4-BE49-F238E27FC236}">
                <a16:creationId xmlns:a16="http://schemas.microsoft.com/office/drawing/2014/main" id="{B2406583-4106-439A-8C46-BE6B129B41DC}"/>
              </a:ext>
            </a:extLst>
          </p:cNvPr>
          <p:cNvSpPr/>
          <p:nvPr/>
        </p:nvSpPr>
        <p:spPr>
          <a:xfrm>
            <a:off x="5773810" y="3014629"/>
            <a:ext cx="2756873" cy="3398494"/>
          </a:xfrm>
          <a:prstGeom prst="rect">
            <a:avLst/>
          </a:prstGeom>
        </p:spPr>
        <p:txBody>
          <a:bodyPr wrap="square">
            <a:spAutoFit/>
          </a:bodyPr>
          <a:lstStyle/>
          <a:p>
            <a:pPr defTabSz="761970">
              <a:lnSpc>
                <a:spcPts val="1993"/>
              </a:lnSpc>
            </a:pPr>
            <a:r>
              <a:rPr lang="en-US" sz="1667" b="1" dirty="0">
                <a:solidFill>
                  <a:srgbClr val="272525"/>
                </a:solidFill>
                <a:latin typeface="Times" panose="02020603050405020304" pitchFamily="18" charset="0"/>
                <a:ea typeface="Lato" pitchFamily="34" charset="-122"/>
              </a:rPr>
              <a:t>Défis</a:t>
            </a:r>
          </a:p>
          <a:p>
            <a:pPr marL="238115" indent="-238115" algn="just" defTabSz="761970">
              <a:lnSpc>
                <a:spcPts val="1993"/>
              </a:lnSpc>
              <a:buFont typeface="Arial" panose="020B0604020202020204" pitchFamily="34" charset="0"/>
              <a:buChar char="•"/>
            </a:pPr>
            <a:r>
              <a:rPr lang="en-US" sz="1200" dirty="0">
                <a:solidFill>
                  <a:srgbClr val="272525"/>
                </a:solidFill>
                <a:latin typeface="Times New Roman" panose="02020603050405020304" pitchFamily="18" charset="0"/>
                <a:ea typeface="Lato" pitchFamily="34" charset="-122"/>
                <a:cs typeface="Times New Roman" panose="02020603050405020304" pitchFamily="18" charset="0"/>
              </a:rPr>
              <a:t>Les croyances socioculturelles ont ralenti l'adoption des TCC Fresh Fit.</a:t>
            </a:r>
          </a:p>
          <a:p>
            <a:pPr marL="238115" indent="-238115" algn="just" defTabSz="761970">
              <a:lnSpc>
                <a:spcPts val="1993"/>
              </a:lnSpc>
              <a:buFont typeface="Arial" panose="020B0604020202020204" pitchFamily="34" charset="0"/>
              <a:buChar char="•"/>
            </a:pPr>
            <a:r>
              <a:rPr lang="en-US" sz="1200" dirty="0">
                <a:solidFill>
                  <a:srgbClr val="272525"/>
                </a:solidFill>
                <a:latin typeface="Times New Roman" panose="02020603050405020304" pitchFamily="18" charset="0"/>
                <a:ea typeface="Lato" pitchFamily="34" charset="-122"/>
                <a:cs typeface="Times New Roman" panose="02020603050405020304" pitchFamily="18" charset="0"/>
              </a:rPr>
              <a:t>Défis en matière de paiement, en particulier en ce qui concerne les chefs d'État et de gouvernement ayant déjà des représentants de la société civile.</a:t>
            </a:r>
          </a:p>
          <a:p>
            <a:pPr marL="238115" indent="-238115" algn="just" defTabSz="761970">
              <a:lnSpc>
                <a:spcPts val="1993"/>
              </a:lnSpc>
              <a:buFont typeface="Arial" panose="020B0604020202020204" pitchFamily="34" charset="0"/>
              <a:buChar char="•"/>
            </a:pPr>
            <a:r>
              <a:rPr lang="en-US" sz="1200" dirty="0">
                <a:solidFill>
                  <a:srgbClr val="272525"/>
                </a:solidFill>
                <a:latin typeface="Times New Roman" panose="02020603050405020304" pitchFamily="18" charset="0"/>
                <a:ea typeface="Lato" pitchFamily="34" charset="-122"/>
                <a:cs typeface="Times New Roman" panose="02020603050405020304" pitchFamily="18" charset="0"/>
              </a:rPr>
              <a:t>Capacité de paiement</a:t>
            </a:r>
          </a:p>
          <a:p>
            <a:pPr marL="238115" indent="-238115" algn="just" defTabSz="761970">
              <a:lnSpc>
                <a:spcPts val="1993"/>
              </a:lnSpc>
              <a:buFont typeface="Arial" panose="020B0604020202020204" pitchFamily="34" charset="0"/>
              <a:buChar char="•"/>
            </a:pPr>
            <a:r>
              <a:rPr lang="en-US" sz="1200" dirty="0">
                <a:solidFill>
                  <a:srgbClr val="272525"/>
                </a:solidFill>
                <a:latin typeface="Times New Roman" panose="02020603050405020304" pitchFamily="18" charset="0"/>
                <a:ea typeface="Lato" pitchFamily="34" charset="-122"/>
                <a:cs typeface="Times New Roman" panose="02020603050405020304" pitchFamily="18" charset="0"/>
              </a:rPr>
              <a:t>Collaboration/coordination</a:t>
            </a:r>
            <a:endParaRPr lang="en-US" sz="1200" dirty="0">
              <a:solidFill>
                <a:srgbClr val="272525"/>
              </a:solidFill>
              <a:latin typeface="Times" panose="02020603050405020304" pitchFamily="18" charset="0"/>
              <a:ea typeface="Lato" pitchFamily="34" charset="-122"/>
            </a:endParaRPr>
          </a:p>
          <a:p>
            <a:pPr marL="238115" indent="-238115" algn="just" defTabSz="761970">
              <a:lnSpc>
                <a:spcPts val="1993"/>
              </a:lnSpc>
              <a:buFont typeface="Arial" panose="020B0604020202020204" pitchFamily="34" charset="0"/>
              <a:buChar char="•"/>
            </a:pPr>
            <a:r>
              <a:rPr lang="en-US" sz="1200" dirty="0">
                <a:solidFill>
                  <a:srgbClr val="272525"/>
                </a:solidFill>
                <a:latin typeface="Times" panose="02020603050405020304" pitchFamily="18" charset="0"/>
                <a:ea typeface="Lato" pitchFamily="34" charset="-122"/>
              </a:rPr>
              <a:t>Manque de données</a:t>
            </a:r>
          </a:p>
          <a:p>
            <a:pPr marL="238115" indent="-238115" algn="just" defTabSz="761970">
              <a:lnSpc>
                <a:spcPts val="1993"/>
              </a:lnSpc>
              <a:buFont typeface="Arial" panose="020B0604020202020204" pitchFamily="34" charset="0"/>
              <a:buChar char="•"/>
            </a:pPr>
            <a:r>
              <a:rPr lang="en-US" sz="1200" dirty="0" err="1">
                <a:solidFill>
                  <a:srgbClr val="272525"/>
                </a:solidFill>
                <a:latin typeface="Times" panose="02020603050405020304" pitchFamily="18" charset="0"/>
                <a:ea typeface="Lato" pitchFamily="34" charset="-122"/>
              </a:rPr>
              <a:t>Composante</a:t>
            </a:r>
            <a:r>
              <a:rPr lang="en-US" sz="1200" dirty="0">
                <a:solidFill>
                  <a:srgbClr val="272525"/>
                </a:solidFill>
                <a:latin typeface="Times" panose="02020603050405020304" pitchFamily="18" charset="0"/>
                <a:ea typeface="Lato" pitchFamily="34" charset="-122"/>
              </a:rPr>
              <a:t> de valorisation des déchets</a:t>
            </a:r>
          </a:p>
        </p:txBody>
      </p:sp>
      <p:sp>
        <p:nvSpPr>
          <p:cNvPr id="12" name="Rectangle 11">
            <a:extLst>
              <a:ext uri="{FF2B5EF4-FFF2-40B4-BE49-F238E27FC236}">
                <a16:creationId xmlns:a16="http://schemas.microsoft.com/office/drawing/2014/main" id="{10169F55-7605-489D-8F58-8D88A245E3EB}"/>
              </a:ext>
            </a:extLst>
          </p:cNvPr>
          <p:cNvSpPr/>
          <p:nvPr/>
        </p:nvSpPr>
        <p:spPr>
          <a:xfrm>
            <a:off x="8961483" y="3033809"/>
            <a:ext cx="3054578" cy="3404586"/>
          </a:xfrm>
          <a:prstGeom prst="rect">
            <a:avLst/>
          </a:prstGeom>
        </p:spPr>
        <p:txBody>
          <a:bodyPr wrap="square">
            <a:spAutoFit/>
          </a:bodyPr>
          <a:lstStyle/>
          <a:p>
            <a:pPr defTabSz="761970">
              <a:lnSpc>
                <a:spcPts val="1993"/>
              </a:lnSpc>
            </a:pPr>
            <a:r>
              <a:rPr lang="en-US" sz="1667" b="1" dirty="0">
                <a:solidFill>
                  <a:srgbClr val="272525"/>
                </a:solidFill>
                <a:latin typeface="Times New Roman" panose="02020603050405020304" pitchFamily="18" charset="0"/>
                <a:ea typeface="Lato" pitchFamily="34" charset="-122"/>
                <a:cs typeface="Times New Roman" panose="02020603050405020304" pitchFamily="18" charset="0"/>
              </a:rPr>
              <a:t>Enseignements tirés</a:t>
            </a:r>
          </a:p>
          <a:p>
            <a:pPr marL="238115" indent="-238115" defTabSz="761970">
              <a:lnSpc>
                <a:spcPts val="1993"/>
              </a:lnSpc>
              <a:buFont typeface="Arial" panose="020B0604020202020204" pitchFamily="34" charset="0"/>
              <a:buChar char="•"/>
            </a:pPr>
            <a:r>
              <a:rPr lang="en-US" sz="1400" dirty="0">
                <a:solidFill>
                  <a:srgbClr val="272525"/>
                </a:solidFill>
                <a:latin typeface="Times New Roman" panose="02020603050405020304" pitchFamily="18" charset="0"/>
                <a:ea typeface="Lato" pitchFamily="34" charset="-122"/>
                <a:cs typeface="Times New Roman" panose="02020603050405020304" pitchFamily="18" charset="0"/>
              </a:rPr>
              <a:t>L'engagement de la communauté est essentiel pour la mise en œuvre de ces technologies</a:t>
            </a:r>
          </a:p>
          <a:p>
            <a:pPr marL="238115" indent="-238115" defTabSz="761970">
              <a:lnSpc>
                <a:spcPts val="1993"/>
              </a:lnSpc>
              <a:buFont typeface="Arial" panose="020B0604020202020204" pitchFamily="34" charset="0"/>
              <a:buChar char="•"/>
            </a:pPr>
            <a:r>
              <a:rPr lang="en-US" sz="1400" dirty="0">
                <a:solidFill>
                  <a:srgbClr val="272525"/>
                </a:solidFill>
                <a:latin typeface="Times New Roman" panose="02020603050405020304" pitchFamily="18" charset="0"/>
                <a:ea typeface="Lato" pitchFamily="34" charset="-122"/>
                <a:cs typeface="Times New Roman" panose="02020603050405020304" pitchFamily="18" charset="0"/>
              </a:rPr>
              <a:t>Les études visant à évaluer le marché et la viabilité de la technologie sont essentielles, car elles donneront une assurance sur le CAP et l'acceptabilité du produit dans la zone du projet.</a:t>
            </a:r>
          </a:p>
          <a:p>
            <a:pPr marL="238115" indent="-238115" defTabSz="761970">
              <a:lnSpc>
                <a:spcPts val="1993"/>
              </a:lnSpc>
              <a:buFont typeface="Arial" panose="020B0604020202020204" pitchFamily="34" charset="0"/>
              <a:buChar char="•"/>
            </a:pPr>
            <a:r>
              <a:rPr lang="en-US" sz="1400" dirty="0">
                <a:solidFill>
                  <a:srgbClr val="272525"/>
                </a:solidFill>
                <a:latin typeface="Times New Roman" panose="02020603050405020304" pitchFamily="18" charset="0"/>
                <a:ea typeface="Lato" pitchFamily="34" charset="-122"/>
                <a:cs typeface="Times New Roman" panose="02020603050405020304" pitchFamily="18" charset="0"/>
              </a:rPr>
              <a:t>L'engagement des services de santé publique est essentiel pour garantir au public la sécurité des produits.</a:t>
            </a:r>
          </a:p>
        </p:txBody>
      </p:sp>
    </p:spTree>
    <p:extLst>
      <p:ext uri="{BB962C8B-B14F-4D97-AF65-F5344CB8AC3E}">
        <p14:creationId xmlns:p14="http://schemas.microsoft.com/office/powerpoint/2010/main" val="3919169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1"/>
          <p:cNvSpPr/>
          <p:nvPr/>
        </p:nvSpPr>
        <p:spPr>
          <a:xfrm>
            <a:off x="294702" y="170679"/>
            <a:ext cx="7377850" cy="591322"/>
          </a:xfrm>
          <a:prstGeom prst="rect">
            <a:avLst/>
          </a:prstGeom>
          <a:noFill/>
          <a:ln/>
        </p:spPr>
        <p:txBody>
          <a:bodyPr wrap="square" rtlCol="0" anchor="t"/>
          <a:lstStyle/>
          <a:p>
            <a:pPr defTabSz="761970">
              <a:lnSpc>
                <a:spcPts val="4556"/>
              </a:lnSpc>
            </a:pPr>
            <a:r>
              <a:rPr lang="en-US" sz="2000" b="1" dirty="0">
                <a:solidFill>
                  <a:srgbClr val="312F2B"/>
                </a:solidFill>
                <a:latin typeface="Times New Roman" panose="02020603050405020304" pitchFamily="18" charset="0"/>
                <a:ea typeface="Gelasio" pitchFamily="34" charset="-122"/>
                <a:cs typeface="Times New Roman" panose="02020603050405020304" pitchFamily="18" charset="0"/>
              </a:rPr>
              <a:t>Collaborations futures et rôle de l'assainissement en conteneurs</a:t>
            </a: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FE98B44-9310-4057-9EA1-66D570528EE9}"/>
              </a:ext>
            </a:extLst>
          </p:cNvPr>
          <p:cNvSpPr txBox="1"/>
          <p:nvPr/>
        </p:nvSpPr>
        <p:spPr>
          <a:xfrm>
            <a:off x="10881177" y="6414709"/>
            <a:ext cx="1478423" cy="492443"/>
          </a:xfrm>
          <a:prstGeom prst="rect">
            <a:avLst/>
          </a:prstGeom>
          <a:noFill/>
        </p:spPr>
        <p:txBody>
          <a:bodyPr wrap="square" rtlCol="0">
            <a:spAutoFit/>
          </a:bodyPr>
          <a:lstStyle/>
          <a:p>
            <a:pPr defTabSz="761970"/>
            <a:r>
              <a:rPr lang="en-US" sz="2600" b="1" dirty="0" err="1">
                <a:solidFill>
                  <a:srgbClr val="00B050"/>
                </a:solidFill>
                <a:latin typeface="French Script MT" panose="03020402040607040605" pitchFamily="66" charset="0"/>
              </a:rPr>
              <a:t>RefreshLife</a:t>
            </a:r>
            <a:endParaRPr lang="en-KE" sz="2600" b="1" dirty="0">
              <a:solidFill>
                <a:srgbClr val="00B050"/>
              </a:solidFill>
              <a:latin typeface="French Script MT" panose="03020402040607040605" pitchFamily="66" charset="0"/>
            </a:endParaRPr>
          </a:p>
        </p:txBody>
      </p:sp>
      <p:pic>
        <p:nvPicPr>
          <p:cNvPr id="13" name="Google Shape;107;gf4efa45da9_0_6">
            <a:extLst>
              <a:ext uri="{FF2B5EF4-FFF2-40B4-BE49-F238E27FC236}">
                <a16:creationId xmlns:a16="http://schemas.microsoft.com/office/drawing/2014/main" id="{023E9E23-7413-4F68-8554-298A36F83445}"/>
              </a:ext>
            </a:extLst>
          </p:cNvPr>
          <p:cNvPicPr preferRelativeResize="0"/>
          <p:nvPr/>
        </p:nvPicPr>
        <p:blipFill rotWithShape="1">
          <a:blip r:embed="rId3">
            <a:alphaModFix/>
          </a:blip>
          <a:srcRect/>
          <a:stretch/>
        </p:blipFill>
        <p:spPr>
          <a:xfrm>
            <a:off x="1987324" y="6153360"/>
            <a:ext cx="7202714" cy="591321"/>
          </a:xfrm>
          <a:prstGeom prst="rect">
            <a:avLst/>
          </a:prstGeom>
          <a:noFill/>
          <a:ln>
            <a:noFill/>
          </a:ln>
        </p:spPr>
      </p:pic>
      <p:pic>
        <p:nvPicPr>
          <p:cNvPr id="14" name="Picture 13">
            <a:extLst>
              <a:ext uri="{FF2B5EF4-FFF2-40B4-BE49-F238E27FC236}">
                <a16:creationId xmlns:a16="http://schemas.microsoft.com/office/drawing/2014/main" id="{838335ED-5F1D-425D-B2A4-93EA9F1CEC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4702" y="6055484"/>
            <a:ext cx="417924" cy="718448"/>
          </a:xfrm>
          <a:prstGeom prst="rect">
            <a:avLst/>
          </a:prstGeom>
        </p:spPr>
      </p:pic>
      <p:sp>
        <p:nvSpPr>
          <p:cNvPr id="15" name="Shape 2">
            <a:extLst>
              <a:ext uri="{FF2B5EF4-FFF2-40B4-BE49-F238E27FC236}">
                <a16:creationId xmlns:a16="http://schemas.microsoft.com/office/drawing/2014/main" id="{08C1C2A5-F438-4B2B-B452-3256E9612A0D}"/>
              </a:ext>
            </a:extLst>
          </p:cNvPr>
          <p:cNvSpPr/>
          <p:nvPr/>
        </p:nvSpPr>
        <p:spPr>
          <a:xfrm>
            <a:off x="612536" y="902900"/>
            <a:ext cx="2808387" cy="4702033"/>
          </a:xfrm>
          <a:prstGeom prst="roundRect">
            <a:avLst>
              <a:gd name="adj" fmla="val 2967"/>
            </a:avLst>
          </a:prstGeom>
          <a:solidFill>
            <a:srgbClr val="E8E8E3"/>
          </a:solidFill>
          <a:ln w="13811">
            <a:solidFill>
              <a:srgbClr val="D1D1C7"/>
            </a:solidFill>
            <a:prstDash val="solid"/>
          </a:ln>
        </p:spPr>
        <p:txBody>
          <a:bodyPr/>
          <a:lstStyle/>
          <a:p>
            <a:pPr defTabSz="761970"/>
            <a:r>
              <a:rPr lang="en-US" sz="1500" b="1" dirty="0">
                <a:solidFill>
                  <a:prstClr val="black"/>
                </a:solidFill>
                <a:latin typeface="Calibri" panose="020F0502020204030204"/>
              </a:rPr>
              <a:t>PLANS</a:t>
            </a:r>
            <a:endParaRPr lang="en-US" sz="1500" dirty="0">
              <a:solidFill>
                <a:prstClr val="black"/>
              </a:solidFill>
              <a:latin typeface="Calibri" panose="020F0502020204030204"/>
            </a:endParaRPr>
          </a:p>
          <a:p>
            <a:pPr marL="285739" indent="-285739" defTabSz="761970">
              <a:buFont typeface="Arial" panose="020B0604020202020204" pitchFamily="34" charset="0"/>
              <a:buChar char="•"/>
            </a:pPr>
            <a:r>
              <a:rPr lang="en-US" sz="1600" dirty="0">
                <a:solidFill>
                  <a:srgbClr val="272525"/>
                </a:solidFill>
                <a:latin typeface="Times New Roman" panose="02020603050405020304" pitchFamily="18" charset="0"/>
                <a:ea typeface="Lato" pitchFamily="34" charset="-122"/>
                <a:cs typeface="Times New Roman" panose="02020603050405020304" pitchFamily="18" charset="0"/>
              </a:rPr>
              <a:t>Poursuite de la collaboration avec Fresh Life afin d'étendre les initiatives d'assainissement par conteneurs à l'ensemble des régions de Nyalenda et de Manyatta.</a:t>
            </a:r>
          </a:p>
          <a:p>
            <a:pPr marL="285739" indent="-285739" defTabSz="761970">
              <a:buFont typeface="Arial" panose="020B0604020202020204" pitchFamily="34" charset="0"/>
              <a:buChar char="•"/>
            </a:pPr>
            <a:endParaRPr lang="en-US" sz="1600" dirty="0">
              <a:solidFill>
                <a:srgbClr val="272525"/>
              </a:solidFill>
              <a:latin typeface="Times New Roman" panose="02020603050405020304" pitchFamily="18" charset="0"/>
              <a:ea typeface="Lato" pitchFamily="34" charset="-122"/>
              <a:cs typeface="Times New Roman" panose="02020603050405020304" pitchFamily="18" charset="0"/>
            </a:endParaRPr>
          </a:p>
          <a:p>
            <a:pPr marL="285739" indent="-285739" defTabSz="761970">
              <a:buFont typeface="Arial" panose="020B0604020202020204" pitchFamily="34" charset="0"/>
              <a:buChar char="•"/>
            </a:pPr>
            <a:r>
              <a:rPr lang="en-US" sz="1600" dirty="0">
                <a:solidFill>
                  <a:srgbClr val="272525"/>
                </a:solidFill>
                <a:latin typeface="Times New Roman" panose="02020603050405020304" pitchFamily="18" charset="0"/>
                <a:ea typeface="Lato" pitchFamily="34" charset="-122"/>
                <a:cs typeface="Times New Roman" panose="02020603050405020304" pitchFamily="18" charset="0"/>
              </a:rPr>
              <a:t>Partager notre expertise, nos connaissances et notre expérience en matière de toilettes en conteneurs avec d'autres villes du Kenya confrontées à des problèmes d'assainissement similaires</a:t>
            </a:r>
            <a:r>
              <a:rPr lang="en-US" sz="1600" dirty="0" err="1">
                <a:solidFill>
                  <a:srgbClr val="272525"/>
                </a:solidFill>
                <a:latin typeface="Times New Roman" panose="02020603050405020304" pitchFamily="18" charset="0"/>
                <a:ea typeface="Lato" pitchFamily="34" charset="-122"/>
                <a:cs typeface="Times New Roman" panose="02020603050405020304" pitchFamily="18" charset="0"/>
              </a:rPr>
              <a:t>, par exemple </a:t>
            </a:r>
            <a:r>
              <a:rPr lang="en-US" sz="1600" dirty="0">
                <a:solidFill>
                  <a:srgbClr val="272525"/>
                </a:solidFill>
                <a:latin typeface="Times New Roman" panose="02020603050405020304" pitchFamily="18" charset="0"/>
                <a:ea typeface="Lato" pitchFamily="34" charset="-122"/>
                <a:cs typeface="Times New Roman" panose="02020603050405020304" pitchFamily="18" charset="0"/>
              </a:rPr>
              <a:t>Nakuru, Mombasa, etc. </a:t>
            </a:r>
            <a:endParaRPr lang="en-US" sz="1600" dirty="0">
              <a:solidFill>
                <a:prstClr val="black"/>
              </a:solidFill>
              <a:latin typeface="Times New Roman" panose="02020603050405020304" pitchFamily="18" charset="0"/>
              <a:cs typeface="Times New Roman" panose="02020603050405020304" pitchFamily="18" charset="0"/>
            </a:endParaRPr>
          </a:p>
        </p:txBody>
      </p:sp>
      <p:sp>
        <p:nvSpPr>
          <p:cNvPr id="16" name="Shape 2">
            <a:extLst>
              <a:ext uri="{FF2B5EF4-FFF2-40B4-BE49-F238E27FC236}">
                <a16:creationId xmlns:a16="http://schemas.microsoft.com/office/drawing/2014/main" id="{A8A92100-5930-46A8-8ADD-5C22ACD07F99}"/>
              </a:ext>
            </a:extLst>
          </p:cNvPr>
          <p:cNvSpPr/>
          <p:nvPr/>
        </p:nvSpPr>
        <p:spPr>
          <a:xfrm>
            <a:off x="4450170" y="885306"/>
            <a:ext cx="2808387" cy="5170177"/>
          </a:xfrm>
          <a:prstGeom prst="roundRect">
            <a:avLst>
              <a:gd name="adj" fmla="val 2967"/>
            </a:avLst>
          </a:prstGeom>
          <a:solidFill>
            <a:srgbClr val="E8E8E3"/>
          </a:solidFill>
          <a:ln w="13811">
            <a:solidFill>
              <a:srgbClr val="D1D1C7"/>
            </a:solidFill>
            <a:prstDash val="solid"/>
          </a:ln>
        </p:spPr>
        <p:txBody>
          <a:bodyPr/>
          <a:lstStyle/>
          <a:p>
            <a:pPr defTabSz="761970"/>
            <a:r>
              <a:rPr lang="en-US" sz="1500" b="1" dirty="0">
                <a:solidFill>
                  <a:prstClr val="black"/>
                </a:solidFill>
                <a:latin typeface="Calibri" panose="020F0502020204030204"/>
              </a:rPr>
              <a:t>Importance des solutions d'assainissement par conteneurs</a:t>
            </a:r>
          </a:p>
          <a:p>
            <a:pPr defTabSz="761970"/>
            <a:endParaRPr lang="en-US" sz="1500" b="1" dirty="0">
              <a:solidFill>
                <a:prstClr val="black"/>
              </a:solidFill>
              <a:latin typeface="Calibri" panose="020F0502020204030204"/>
            </a:endParaRPr>
          </a:p>
          <a:p>
            <a:pPr defTabSz="761970"/>
            <a:r>
              <a:rPr lang="en-US" sz="1600" dirty="0">
                <a:solidFill>
                  <a:prstClr val="black"/>
                </a:solidFill>
                <a:latin typeface="Times New Roman" panose="02020603050405020304" pitchFamily="18" charset="0"/>
                <a:cs typeface="Times New Roman" panose="02020603050405020304" pitchFamily="18" charset="0"/>
              </a:rPr>
              <a:t>Les toilettes en conteneur jouent un rôle essentiel dans la résolution des problèmes d'assainissement dans les zones urbaines, car elles offrent des solutions évolutives et adaptables aux besoins spécifiques des différentes zones et des différentes personnes. Par </a:t>
            </a:r>
            <a:r>
              <a:rPr lang="en-US" sz="1600" dirty="0" err="1">
                <a:solidFill>
                  <a:prstClr val="black"/>
                </a:solidFill>
                <a:latin typeface="Times New Roman" panose="02020603050405020304" pitchFamily="18" charset="0"/>
                <a:cs typeface="Times New Roman" panose="02020603050405020304" pitchFamily="18" charset="0"/>
              </a:rPr>
              <a:t>exemple</a:t>
            </a:r>
            <a:r>
              <a:rPr lang="en-US" sz="1600" dirty="0">
                <a:solidFill>
                  <a:prstClr val="black"/>
                </a:solidFill>
                <a:latin typeface="Times New Roman" panose="02020603050405020304" pitchFamily="18" charset="0"/>
                <a:cs typeface="Times New Roman" panose="02020603050405020304" pitchFamily="18" charset="0"/>
              </a:rPr>
              <a:t>, les toilettes Fresh Fit pour les personnes âgées et les personnes à mobilité réduite et les toilettes Fresh Life pour les zones où la nappe phréatique est élevée et où le sol </a:t>
            </a:r>
            <a:r>
              <a:rPr lang="en-US" sz="1600" dirty="0" err="1">
                <a:solidFill>
                  <a:prstClr val="black"/>
                </a:solidFill>
                <a:latin typeface="Times New Roman" panose="02020603050405020304" pitchFamily="18" charset="0"/>
                <a:cs typeface="Times New Roman" panose="02020603050405020304" pitchFamily="18" charset="0"/>
              </a:rPr>
              <a:t>est</a:t>
            </a:r>
            <a:r>
              <a:rPr lang="en-US" sz="1600" dirty="0">
                <a:solidFill>
                  <a:prstClr val="black"/>
                </a:solidFill>
                <a:latin typeface="Times New Roman" panose="02020603050405020304" pitchFamily="18" charset="0"/>
                <a:cs typeface="Times New Roman" panose="02020603050405020304" pitchFamily="18" charset="0"/>
              </a:rPr>
              <a:t> meuble et instable.</a:t>
            </a:r>
          </a:p>
        </p:txBody>
      </p:sp>
      <p:sp>
        <p:nvSpPr>
          <p:cNvPr id="17" name="Shape 2">
            <a:extLst>
              <a:ext uri="{FF2B5EF4-FFF2-40B4-BE49-F238E27FC236}">
                <a16:creationId xmlns:a16="http://schemas.microsoft.com/office/drawing/2014/main" id="{3C01B953-F099-4BBF-8584-647FD1A37BDD}"/>
              </a:ext>
            </a:extLst>
          </p:cNvPr>
          <p:cNvSpPr/>
          <p:nvPr/>
        </p:nvSpPr>
        <p:spPr>
          <a:xfrm>
            <a:off x="8558738" y="466341"/>
            <a:ext cx="3116795" cy="5687019"/>
          </a:xfrm>
          <a:prstGeom prst="roundRect">
            <a:avLst>
              <a:gd name="adj" fmla="val 2967"/>
            </a:avLst>
          </a:prstGeom>
          <a:solidFill>
            <a:srgbClr val="E8E8E3"/>
          </a:solidFill>
          <a:ln w="13811">
            <a:solidFill>
              <a:srgbClr val="D1D1C7"/>
            </a:solidFill>
            <a:prstDash val="solid"/>
          </a:ln>
        </p:spPr>
        <p:txBody>
          <a:bodyPr/>
          <a:lstStyle/>
          <a:p>
            <a:pPr defTabSz="761970"/>
            <a:r>
              <a:rPr lang="en-US" sz="1500" b="1" dirty="0">
                <a:solidFill>
                  <a:prstClr val="black"/>
                </a:solidFill>
                <a:latin typeface="Calibri" panose="020F0502020204030204"/>
              </a:rPr>
              <a:t>Obstacles </a:t>
            </a:r>
          </a:p>
          <a:p>
            <a:pPr defTabSz="761970"/>
            <a:endParaRPr lang="en-US" sz="1500" b="1" dirty="0">
              <a:solidFill>
                <a:prstClr val="black"/>
              </a:solidFill>
              <a:latin typeface="Calibri" panose="020F0502020204030204"/>
            </a:endParaRPr>
          </a:p>
          <a:p>
            <a:pPr marL="285739" indent="-285739" defTabSz="761970">
              <a:buFont typeface="Arial" panose="020B0604020202020204" pitchFamily="34" charset="0"/>
              <a:buChar char="•"/>
            </a:pPr>
            <a:r>
              <a:rPr lang="en-US" sz="1667" dirty="0">
                <a:solidFill>
                  <a:prstClr val="black"/>
                </a:solidFill>
                <a:latin typeface="Times New Roman" panose="02020603050405020304" pitchFamily="18" charset="0"/>
                <a:cs typeface="Times New Roman" panose="02020603050405020304" pitchFamily="18" charset="0"/>
              </a:rPr>
              <a:t>Financement limité pour l'assainissement</a:t>
            </a:r>
          </a:p>
          <a:p>
            <a:pPr marL="285739" indent="-285739" defTabSz="761970">
              <a:buFont typeface="Arial" panose="020B0604020202020204" pitchFamily="34" charset="0"/>
              <a:buChar char="•"/>
            </a:pPr>
            <a:r>
              <a:rPr lang="en-US" sz="1667" dirty="0">
                <a:solidFill>
                  <a:prstClr val="black"/>
                </a:solidFill>
                <a:latin typeface="Times New Roman" panose="02020603050405020304" pitchFamily="18" charset="0"/>
                <a:cs typeface="Times New Roman" panose="02020603050405020304" pitchFamily="18" charset="0"/>
              </a:rPr>
              <a:t>Disponibilité des données</a:t>
            </a:r>
          </a:p>
          <a:p>
            <a:pPr marL="285739" indent="-285739" defTabSz="761970">
              <a:buFont typeface="Arial" panose="020B0604020202020204" pitchFamily="34" charset="0"/>
              <a:buChar char="•"/>
            </a:pPr>
            <a:r>
              <a:rPr lang="en-US" sz="1667" dirty="0">
                <a:solidFill>
                  <a:prstClr val="black"/>
                </a:solidFill>
                <a:latin typeface="Times New Roman" panose="02020603050405020304" pitchFamily="18" charset="0"/>
                <a:cs typeface="Times New Roman" panose="02020603050405020304" pitchFamily="18" charset="0"/>
              </a:rPr>
              <a:t>Faiblesse de la mise en œuvre et du cadre réglementaire</a:t>
            </a:r>
          </a:p>
          <a:p>
            <a:pPr marL="285739" indent="-285739" defTabSz="761970">
              <a:buFont typeface="Arial" panose="020B0604020202020204" pitchFamily="34" charset="0"/>
              <a:buChar char="•"/>
            </a:pPr>
            <a:r>
              <a:rPr lang="en-US" sz="1667" dirty="0">
                <a:solidFill>
                  <a:prstClr val="black"/>
                </a:solidFill>
                <a:latin typeface="Times New Roman" panose="02020603050405020304" pitchFamily="18" charset="0"/>
                <a:cs typeface="Times New Roman" panose="02020603050405020304" pitchFamily="18" charset="0"/>
              </a:rPr>
              <a:t>Perception du public et barrières culturelles</a:t>
            </a:r>
          </a:p>
          <a:p>
            <a:pPr marL="285739" indent="-285739" defTabSz="761970">
              <a:buFont typeface="Arial" panose="020B0604020202020204" pitchFamily="34" charset="0"/>
              <a:buChar char="•"/>
            </a:pPr>
            <a:r>
              <a:rPr lang="en-US" sz="1667" dirty="0">
                <a:solidFill>
                  <a:prstClr val="black"/>
                </a:solidFill>
                <a:latin typeface="Times New Roman" panose="02020603050405020304" pitchFamily="18" charset="0"/>
                <a:cs typeface="Times New Roman" panose="02020603050405020304" pitchFamily="18" charset="0"/>
              </a:rPr>
              <a:t>Capacité et volonté de payer pour l'assainissement </a:t>
            </a:r>
          </a:p>
          <a:p>
            <a:pPr defTabSz="761970"/>
            <a:endParaRPr lang="en-US" sz="1667" dirty="0">
              <a:solidFill>
                <a:prstClr val="black"/>
              </a:solidFill>
              <a:latin typeface="Times New Roman" panose="02020603050405020304" pitchFamily="18" charset="0"/>
              <a:cs typeface="Times New Roman" panose="02020603050405020304" pitchFamily="18" charset="0"/>
            </a:endParaRPr>
          </a:p>
          <a:p>
            <a:pPr defTabSz="761970"/>
            <a:r>
              <a:rPr lang="en-US" sz="1667" b="1" dirty="0">
                <a:solidFill>
                  <a:prstClr val="black"/>
                </a:solidFill>
                <a:latin typeface="Times New Roman" panose="02020603050405020304" pitchFamily="18" charset="0"/>
                <a:cs typeface="Times New Roman" panose="02020603050405020304" pitchFamily="18" charset="0"/>
              </a:rPr>
              <a:t>Facilitateurs</a:t>
            </a:r>
          </a:p>
          <a:p>
            <a:pPr marL="285739" indent="-285739" defTabSz="761970">
              <a:buFont typeface="Arial" panose="020B0604020202020204" pitchFamily="34" charset="0"/>
              <a:buChar char="•"/>
            </a:pPr>
            <a:r>
              <a:rPr lang="en-US" sz="1667" dirty="0">
                <a:solidFill>
                  <a:prstClr val="black"/>
                </a:solidFill>
                <a:latin typeface="Times New Roman" panose="02020603050405020304" pitchFamily="18" charset="0"/>
                <a:cs typeface="Times New Roman" panose="02020603050405020304" pitchFamily="18" charset="0"/>
              </a:rPr>
              <a:t>Une coordination et une collaboration adéquates</a:t>
            </a:r>
          </a:p>
          <a:p>
            <a:pPr marL="285739" indent="-285739" defTabSz="761970">
              <a:buFont typeface="Arial" panose="020B0604020202020204" pitchFamily="34" charset="0"/>
              <a:buChar char="•"/>
            </a:pPr>
            <a:r>
              <a:rPr lang="en-US" sz="1667" dirty="0">
                <a:solidFill>
                  <a:prstClr val="black"/>
                </a:solidFill>
                <a:latin typeface="Times New Roman" panose="02020603050405020304" pitchFamily="18" charset="0"/>
                <a:cs typeface="Times New Roman" panose="02020603050405020304" pitchFamily="18" charset="0"/>
              </a:rPr>
              <a:t>Plaidoyer et sensibilisation </a:t>
            </a:r>
          </a:p>
          <a:p>
            <a:pPr marL="285739" indent="-285739" defTabSz="761970">
              <a:buFont typeface="Arial" panose="020B0604020202020204" pitchFamily="34" charset="0"/>
              <a:buChar char="•"/>
            </a:pPr>
            <a:r>
              <a:rPr lang="en-US" sz="1667" dirty="0">
                <a:solidFill>
                  <a:prstClr val="black"/>
                </a:solidFill>
                <a:latin typeface="Times New Roman" panose="02020603050405020304" pitchFamily="18" charset="0"/>
                <a:cs typeface="Times New Roman" panose="02020603050405020304" pitchFamily="18" charset="0"/>
              </a:rPr>
              <a:t>L'innovation </a:t>
            </a:r>
          </a:p>
          <a:p>
            <a:pPr marL="285739" indent="-285739" defTabSz="761970">
              <a:buFont typeface="Arial" panose="020B0604020202020204" pitchFamily="34" charset="0"/>
              <a:buChar char="•"/>
            </a:pPr>
            <a:r>
              <a:rPr lang="en-US" sz="1667" dirty="0">
                <a:solidFill>
                  <a:prstClr val="black"/>
                </a:solidFill>
                <a:latin typeface="Times New Roman" panose="02020603050405020304" pitchFamily="18" charset="0"/>
                <a:cs typeface="Times New Roman" panose="02020603050405020304" pitchFamily="18" charset="0"/>
              </a:rPr>
              <a:t>Renforcer la gouvernance</a:t>
            </a:r>
          </a:p>
          <a:p>
            <a:pPr marL="285739" indent="-285739" defTabSz="761970">
              <a:buFont typeface="Arial" panose="020B0604020202020204" pitchFamily="34" charset="0"/>
              <a:buChar char="•"/>
            </a:pPr>
            <a:r>
              <a:rPr lang="en-US" sz="1667" dirty="0">
                <a:solidFill>
                  <a:prstClr val="black"/>
                </a:solidFill>
                <a:latin typeface="Times New Roman" panose="02020603050405020304" pitchFamily="18" charset="0"/>
                <a:cs typeface="Times New Roman" panose="02020603050405020304" pitchFamily="18" charset="0"/>
              </a:rPr>
              <a:t>Enquêtes </a:t>
            </a:r>
          </a:p>
          <a:p>
            <a:pPr marL="285739" indent="-285739" defTabSz="761970">
              <a:buFont typeface="Arial" panose="020B0604020202020204" pitchFamily="34" charset="0"/>
              <a:buChar char="•"/>
            </a:pPr>
            <a:r>
              <a:rPr lang="en-US" sz="1667" dirty="0">
                <a:solidFill>
                  <a:prstClr val="black"/>
                </a:solidFill>
                <a:latin typeface="Times New Roman" panose="02020603050405020304" pitchFamily="18" charset="0"/>
                <a:cs typeface="Times New Roman" panose="02020603050405020304" pitchFamily="18" charset="0"/>
              </a:rPr>
              <a:t>Plaidoyer pour les stations de </a:t>
            </a:r>
            <a:r>
              <a:rPr lang="en-US" sz="1667" dirty="0" err="1">
                <a:solidFill>
                  <a:prstClr val="black"/>
                </a:solidFill>
                <a:latin typeface="Times New Roman" panose="02020603050405020304" pitchFamily="18" charset="0"/>
                <a:cs typeface="Times New Roman" panose="02020603050405020304" pitchFamily="18" charset="0"/>
              </a:rPr>
              <a:t>boue</a:t>
            </a:r>
            <a:r>
              <a:rPr lang="en-US" sz="1667" dirty="0">
                <a:solidFill>
                  <a:prstClr val="black"/>
                </a:solidFill>
                <a:latin typeface="Times New Roman" panose="02020603050405020304" pitchFamily="18" charset="0"/>
                <a:cs typeface="Times New Roman" panose="02020603050405020304" pitchFamily="18" charset="0"/>
              </a:rPr>
              <a:t> de </a:t>
            </a:r>
            <a:r>
              <a:rPr lang="en-US" sz="1667" dirty="0" err="1">
                <a:solidFill>
                  <a:prstClr val="black"/>
                </a:solidFill>
                <a:latin typeface="Times New Roman" panose="02020603050405020304" pitchFamily="18" charset="0"/>
                <a:cs typeface="Times New Roman" panose="02020603050405020304" pitchFamily="18" charset="0"/>
              </a:rPr>
              <a:t>vidange</a:t>
            </a:r>
            <a:endParaRPr lang="en-US" sz="1667" dirty="0">
              <a:solidFill>
                <a:prstClr val="black"/>
              </a:solidFill>
              <a:latin typeface="Times New Roman" panose="02020603050405020304" pitchFamily="18" charset="0"/>
              <a:cs typeface="Times New Roman" panose="02020603050405020304" pitchFamily="18" charset="0"/>
            </a:endParaRPr>
          </a:p>
          <a:p>
            <a:pPr marL="285739" indent="-285739" defTabSz="761970">
              <a:buFont typeface="Arial" panose="020B0604020202020204" pitchFamily="34" charset="0"/>
              <a:buChar char="•"/>
            </a:pPr>
            <a:endParaRPr lang="en-US" sz="1667"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FE98B44-9310-4057-9EA1-66D570528EE9}"/>
              </a:ext>
            </a:extLst>
          </p:cNvPr>
          <p:cNvSpPr txBox="1"/>
          <p:nvPr/>
        </p:nvSpPr>
        <p:spPr>
          <a:xfrm>
            <a:off x="10881177" y="6414709"/>
            <a:ext cx="1478423" cy="492443"/>
          </a:xfrm>
          <a:prstGeom prst="rect">
            <a:avLst/>
          </a:prstGeom>
          <a:noFill/>
        </p:spPr>
        <p:txBody>
          <a:bodyPr wrap="square" rtlCol="0">
            <a:spAutoFit/>
          </a:bodyPr>
          <a:lstStyle/>
          <a:p>
            <a:pPr defTabSz="761970"/>
            <a:r>
              <a:rPr lang="en-US" sz="2600" b="1" dirty="0" err="1">
                <a:solidFill>
                  <a:srgbClr val="00B050"/>
                </a:solidFill>
                <a:latin typeface="French Script MT" panose="03020402040607040605" pitchFamily="66" charset="0"/>
              </a:rPr>
              <a:t>RefreshLife</a:t>
            </a:r>
            <a:endParaRPr lang="en-KE" sz="2600" b="1" dirty="0">
              <a:solidFill>
                <a:srgbClr val="00B050"/>
              </a:solidFill>
              <a:latin typeface="French Script MT" panose="03020402040607040605" pitchFamily="66" charset="0"/>
            </a:endParaRPr>
          </a:p>
        </p:txBody>
      </p:sp>
      <p:pic>
        <p:nvPicPr>
          <p:cNvPr id="13" name="Google Shape;107;gf4efa45da9_0_6">
            <a:extLst>
              <a:ext uri="{FF2B5EF4-FFF2-40B4-BE49-F238E27FC236}">
                <a16:creationId xmlns:a16="http://schemas.microsoft.com/office/drawing/2014/main" id="{023E9E23-7413-4F68-8554-298A36F83445}"/>
              </a:ext>
            </a:extLst>
          </p:cNvPr>
          <p:cNvPicPr preferRelativeResize="0"/>
          <p:nvPr/>
        </p:nvPicPr>
        <p:blipFill rotWithShape="1">
          <a:blip r:embed="rId3">
            <a:alphaModFix/>
          </a:blip>
          <a:srcRect/>
          <a:stretch/>
        </p:blipFill>
        <p:spPr>
          <a:xfrm>
            <a:off x="1987324" y="6153360"/>
            <a:ext cx="7202714" cy="591321"/>
          </a:xfrm>
          <a:prstGeom prst="rect">
            <a:avLst/>
          </a:prstGeom>
          <a:noFill/>
          <a:ln>
            <a:noFill/>
          </a:ln>
        </p:spPr>
      </p:pic>
      <p:pic>
        <p:nvPicPr>
          <p:cNvPr id="14" name="Picture 13">
            <a:extLst>
              <a:ext uri="{FF2B5EF4-FFF2-40B4-BE49-F238E27FC236}">
                <a16:creationId xmlns:a16="http://schemas.microsoft.com/office/drawing/2014/main" id="{838335ED-5F1D-425D-B2A4-93EA9F1CEC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4702" y="6055484"/>
            <a:ext cx="417924" cy="718448"/>
          </a:xfrm>
          <a:prstGeom prst="rect">
            <a:avLst/>
          </a:prstGeom>
        </p:spPr>
      </p:pic>
      <p:sp>
        <p:nvSpPr>
          <p:cNvPr id="9" name="Google Shape;177;gf4efa45da9_0_54"/>
          <p:cNvSpPr txBox="1"/>
          <p:nvPr/>
        </p:nvSpPr>
        <p:spPr>
          <a:xfrm>
            <a:off x="3690775" y="2742243"/>
            <a:ext cx="5666813" cy="1107965"/>
          </a:xfrm>
          <a:prstGeom prst="rect">
            <a:avLst/>
          </a:prstGeom>
          <a:noFill/>
          <a:ln>
            <a:noFill/>
          </a:ln>
        </p:spPr>
        <p:txBody>
          <a:bodyPr spcFirstLastPara="1" wrap="square" lIns="91425" tIns="91425" rIns="91425" bIns="91425" anchor="t" anchorCtr="0">
            <a:spAutoFit/>
          </a:bodyPr>
          <a:lstStyle/>
          <a:p>
            <a:pPr defTabSz="914363">
              <a:buClr>
                <a:srgbClr val="000000"/>
              </a:buClr>
            </a:pPr>
            <a:r>
              <a:rPr lang="en-US" sz="6000" kern="0" dirty="0">
                <a:solidFill>
                  <a:srgbClr val="002060"/>
                </a:solidFill>
                <a:latin typeface="Times New Roman" panose="02020603050405020304" pitchFamily="18" charset="0"/>
                <a:ea typeface="Comfortaa"/>
                <a:cs typeface="Times New Roman" panose="02020603050405020304" pitchFamily="18" charset="0"/>
                <a:sym typeface="Comfortaa"/>
              </a:rPr>
              <a:t>MERCI</a:t>
            </a:r>
            <a:endParaRPr sz="6000" kern="0" dirty="0">
              <a:solidFill>
                <a:srgbClr val="002060"/>
              </a:solidFill>
              <a:latin typeface="Times New Roman" panose="02020603050405020304" pitchFamily="18" charset="0"/>
              <a:ea typeface="Comfortaa"/>
              <a:cs typeface="Times New Roman" panose="02020603050405020304" pitchFamily="18" charset="0"/>
              <a:sym typeface="Comfortaa"/>
            </a:endParaRPr>
          </a:p>
        </p:txBody>
      </p:sp>
    </p:spTree>
    <p:extLst>
      <p:ext uri="{BB962C8B-B14F-4D97-AF65-F5344CB8AC3E}">
        <p14:creationId xmlns:p14="http://schemas.microsoft.com/office/powerpoint/2010/main" val="3884266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E6ACABB-4AD6-6607-8B31-DE5E1718726E}"/>
              </a:ext>
            </a:extLst>
          </p:cNvPr>
          <p:cNvSpPr>
            <a:spLocks noGrp="1"/>
          </p:cNvSpPr>
          <p:nvPr>
            <p:ph idx="1"/>
          </p:nvPr>
        </p:nvSpPr>
        <p:spPr/>
        <p:txBody>
          <a:bodyPr/>
          <a:lstStyle/>
          <a:p>
            <a:pPr marL="457200" marR="0" lvl="0" indent="-45720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FR" sz="2400" b="1" dirty="0"/>
              <a:t>POUR CHOISIR L'ÉCRAN PARTAGÉ CORRESPONDANT À VOTRE LANGUE, </a:t>
            </a:r>
            <a:br>
              <a:rPr lang="fr-FR" sz="2400" b="1" dirty="0"/>
            </a:br>
            <a:r>
              <a:rPr lang="fr-FR" sz="2400" b="1" dirty="0"/>
              <a:t>PRIERE CHOISIR COMME INDIQUE SUR LA CAPTURE :</a:t>
            </a:r>
            <a:endPar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el 1">
            <a:extLst>
              <a:ext uri="{FF2B5EF4-FFF2-40B4-BE49-F238E27FC236}">
                <a16:creationId xmlns:a16="http://schemas.microsoft.com/office/drawing/2014/main" id="{2071A719-FBEC-155F-2258-921C5455A22C}"/>
              </a:ext>
            </a:extLst>
          </p:cNvPr>
          <p:cNvSpPr>
            <a:spLocks noGrp="1"/>
          </p:cNvSpPr>
          <p:nvPr>
            <p:ph type="title"/>
          </p:nvPr>
        </p:nvSpPr>
        <p:spPr>
          <a:xfrm>
            <a:off x="838200" y="365125"/>
            <a:ext cx="10515600" cy="1325563"/>
          </a:xfrm>
        </p:spPr>
        <p:txBody>
          <a:bodyPr>
            <a:normAutofit/>
          </a:bodyPr>
          <a:lstStyle/>
          <a:p>
            <a:r>
              <a:rPr lang="fr-FR" sz="4400" b="1" dirty="0">
                <a:solidFill>
                  <a:srgbClr val="00B0F0"/>
                </a:solidFill>
              </a:rPr>
              <a:t>RÈGLES DE COURTOISIE / </a:t>
            </a:r>
            <a:br>
              <a:rPr lang="fr-FR" sz="4400" b="1" dirty="0">
                <a:solidFill>
                  <a:srgbClr val="00B0F0"/>
                </a:solidFill>
              </a:rPr>
            </a:br>
            <a:r>
              <a:rPr lang="fr-FR" sz="4400" b="1" dirty="0">
                <a:solidFill>
                  <a:srgbClr val="00B0F0"/>
                </a:solidFill>
              </a:rPr>
              <a:t>MÉTHODES DE PARTICIPATION</a:t>
            </a:r>
          </a:p>
        </p:txBody>
      </p:sp>
      <p:sp>
        <p:nvSpPr>
          <p:cNvPr id="5" name="Inhaltsplatzhalter 2">
            <a:extLst>
              <a:ext uri="{FF2B5EF4-FFF2-40B4-BE49-F238E27FC236}">
                <a16:creationId xmlns:a16="http://schemas.microsoft.com/office/drawing/2014/main" id="{8ADAEB9A-F3E5-646E-6DA9-2ECF6554565D}"/>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defTabSz="457200">
              <a:lnSpc>
                <a:spcPct val="100000"/>
              </a:lnSpc>
              <a:spcBef>
                <a:spcPts val="0"/>
              </a:spcBef>
              <a:buFont typeface="Wingdings" panose="05000000000000000000" pitchFamily="2" charset="2"/>
              <a:buChar char="q"/>
              <a:defRPr/>
            </a:pPr>
            <a:r>
              <a:rPr lang="fr-FR" sz="2400" b="1" dirty="0">
                <a:solidFill>
                  <a:prstClr val="black"/>
                </a:solidFill>
                <a:latin typeface="Calibri" panose="020F0502020204030204"/>
              </a:rPr>
              <a:t>POUR</a:t>
            </a:r>
          </a:p>
        </p:txBody>
      </p:sp>
      <p:grpSp>
        <p:nvGrpSpPr>
          <p:cNvPr id="6" name="Groupe 15">
            <a:extLst>
              <a:ext uri="{FF2B5EF4-FFF2-40B4-BE49-F238E27FC236}">
                <a16:creationId xmlns:a16="http://schemas.microsoft.com/office/drawing/2014/main" id="{9D8D029C-5C54-20FA-ECD5-6026C89491E2}"/>
              </a:ext>
            </a:extLst>
          </p:cNvPr>
          <p:cNvGrpSpPr/>
          <p:nvPr/>
        </p:nvGrpSpPr>
        <p:grpSpPr>
          <a:xfrm>
            <a:off x="2226000" y="2981531"/>
            <a:ext cx="7740000" cy="3244953"/>
            <a:chOff x="2131807" y="2602966"/>
            <a:chExt cx="5586793" cy="1994840"/>
          </a:xfrm>
        </p:grpSpPr>
        <p:grpSp>
          <p:nvGrpSpPr>
            <p:cNvPr id="7" name="Groupe 3">
              <a:extLst>
                <a:ext uri="{FF2B5EF4-FFF2-40B4-BE49-F238E27FC236}">
                  <a16:creationId xmlns:a16="http://schemas.microsoft.com/office/drawing/2014/main" id="{5CC9DF70-E811-8B8A-1610-182FBBEDCF34}"/>
                </a:ext>
              </a:extLst>
            </p:cNvPr>
            <p:cNvGrpSpPr/>
            <p:nvPr/>
          </p:nvGrpSpPr>
          <p:grpSpPr>
            <a:xfrm>
              <a:off x="2131807" y="2644364"/>
              <a:ext cx="4528457" cy="1953442"/>
              <a:chOff x="772886" y="3728901"/>
              <a:chExt cx="4528457" cy="1953442"/>
            </a:xfrm>
          </p:grpSpPr>
          <p:pic>
            <p:nvPicPr>
              <p:cNvPr id="11" name="Image 4">
                <a:extLst>
                  <a:ext uri="{FF2B5EF4-FFF2-40B4-BE49-F238E27FC236}">
                    <a16:creationId xmlns:a16="http://schemas.microsoft.com/office/drawing/2014/main" id="{4BF7BBE6-5FCF-00BA-782D-724646382C67}"/>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81742" y="3728901"/>
                <a:ext cx="4419601" cy="1741714"/>
              </a:xfrm>
              <a:prstGeom prst="rect">
                <a:avLst/>
              </a:prstGeom>
            </p:spPr>
          </p:pic>
          <p:sp>
            <p:nvSpPr>
              <p:cNvPr id="12" name="Rectangle 5">
                <a:extLst>
                  <a:ext uri="{FF2B5EF4-FFF2-40B4-BE49-F238E27FC236}">
                    <a16:creationId xmlns:a16="http://schemas.microsoft.com/office/drawing/2014/main" id="{82219BB4-517C-2CF8-C0B0-355ECD3AE190}"/>
                  </a:ext>
                </a:extLst>
              </p:cNvPr>
              <p:cNvSpPr/>
              <p:nvPr/>
            </p:nvSpPr>
            <p:spPr>
              <a:xfrm>
                <a:off x="772886" y="3940629"/>
                <a:ext cx="2492828" cy="1741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 coins arrondis 12">
              <a:extLst>
                <a:ext uri="{FF2B5EF4-FFF2-40B4-BE49-F238E27FC236}">
                  <a16:creationId xmlns:a16="http://schemas.microsoft.com/office/drawing/2014/main" id="{2E32BCAD-B27C-416F-BD69-699A768AD332}"/>
                </a:ext>
              </a:extLst>
            </p:cNvPr>
            <p:cNvSpPr/>
            <p:nvPr/>
          </p:nvSpPr>
          <p:spPr>
            <a:xfrm>
              <a:off x="4624635" y="2602966"/>
              <a:ext cx="1198860" cy="211728"/>
            </a:xfrm>
            <a:prstGeom prst="roundRect">
              <a:avLst/>
            </a:prstGeom>
            <a:noFill/>
            <a:ln w="38100">
              <a:solidFill>
                <a:srgbClr val="04D6E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 coins arrondis 13">
              <a:extLst>
                <a:ext uri="{FF2B5EF4-FFF2-40B4-BE49-F238E27FC236}">
                  <a16:creationId xmlns:a16="http://schemas.microsoft.com/office/drawing/2014/main" id="{9D4F534C-74AC-5483-E7B7-086C68130846}"/>
                </a:ext>
              </a:extLst>
            </p:cNvPr>
            <p:cNvSpPr/>
            <p:nvPr/>
          </p:nvSpPr>
          <p:spPr>
            <a:xfrm>
              <a:off x="4633736" y="3267334"/>
              <a:ext cx="2048829" cy="573719"/>
            </a:xfrm>
            <a:prstGeom prst="roundRect">
              <a:avLst/>
            </a:prstGeom>
            <a:noFill/>
            <a:ln w="38100">
              <a:solidFill>
                <a:srgbClr val="04D6E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èche : demi-tour 14">
              <a:extLst>
                <a:ext uri="{FF2B5EF4-FFF2-40B4-BE49-F238E27FC236}">
                  <a16:creationId xmlns:a16="http://schemas.microsoft.com/office/drawing/2014/main" id="{F9CD5CBA-B7D5-C490-776E-1BB6EA914196}"/>
                </a:ext>
              </a:extLst>
            </p:cNvPr>
            <p:cNvSpPr/>
            <p:nvPr/>
          </p:nvSpPr>
          <p:spPr>
            <a:xfrm rot="5400000">
              <a:off x="6236616" y="2309431"/>
              <a:ext cx="1180487" cy="1783480"/>
            </a:xfrm>
            <a:prstGeom prst="uturnArrow">
              <a:avLst>
                <a:gd name="adj1" fmla="val 9923"/>
                <a:gd name="adj2" fmla="val 15577"/>
                <a:gd name="adj3" fmla="val 22487"/>
                <a:gd name="adj4" fmla="val 43750"/>
                <a:gd name="adj5" fmla="val 55261"/>
              </a:avLst>
            </a:prstGeom>
            <a:solidFill>
              <a:srgbClr val="04D6EC"/>
            </a:solidFill>
            <a:ln>
              <a:solidFill>
                <a:srgbClr val="04D6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0" name="Textfeld 11">
            <a:extLst>
              <a:ext uri="{FF2B5EF4-FFF2-40B4-BE49-F238E27FC236}">
                <a16:creationId xmlns:a16="http://schemas.microsoft.com/office/drawing/2014/main" id="{C9EA02FF-1E3D-57AF-91FD-80EEAE7A8B4F}"/>
              </a:ext>
            </a:extLst>
          </p:cNvPr>
          <p:cNvSpPr txBox="1"/>
          <p:nvPr/>
        </p:nvSpPr>
        <p:spPr>
          <a:xfrm>
            <a:off x="6019148" y="4647178"/>
            <a:ext cx="1476000" cy="169277"/>
          </a:xfrm>
          <a:prstGeom prst="rect">
            <a:avLst/>
          </a:prstGeom>
          <a:solidFill>
            <a:srgbClr val="0E72E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[Eng]-Sandrine</a:t>
            </a:r>
            <a:r>
              <a:rPr kumimoji="0" lang="de-DE" sz="1100" b="0" i="0" u="none" strike="noStrike" kern="1200" cap="none" spc="0" normalizeH="0" noProof="0" dirty="0">
                <a:ln>
                  <a:noFill/>
                </a:ln>
                <a:solidFill>
                  <a:prstClr val="white"/>
                </a:solidFill>
                <a:effectLst/>
                <a:uLnTx/>
                <a:uFillTx/>
                <a:latin typeface="Arial Narrow" panose="020B0606020202030204" pitchFamily="34" charset="0"/>
                <a:ea typeface="+mn-ea"/>
                <a:cs typeface="+mn-cs"/>
              </a:rPr>
              <a:t> SIGUI</a:t>
            </a:r>
            <a:endParaRPr kumimoji="0" lang="de-DE" sz="11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21" name="Textfeld 11">
            <a:extLst>
              <a:ext uri="{FF2B5EF4-FFF2-40B4-BE49-F238E27FC236}">
                <a16:creationId xmlns:a16="http://schemas.microsoft.com/office/drawing/2014/main" id="{2D18282D-0289-5744-1B9A-1AEB19BFB482}"/>
              </a:ext>
            </a:extLst>
          </p:cNvPr>
          <p:cNvSpPr txBox="1"/>
          <p:nvPr/>
        </p:nvSpPr>
        <p:spPr>
          <a:xfrm>
            <a:off x="6019148" y="4410160"/>
            <a:ext cx="1476000" cy="169277"/>
          </a:xfrm>
          <a:prstGeom prst="rect">
            <a:avLst/>
          </a:prstGeom>
          <a:solidFill>
            <a:srgbClr val="242424"/>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[Fr]-Alexandra DUBOIS</a:t>
            </a:r>
          </a:p>
        </p:txBody>
      </p:sp>
    </p:spTree>
    <p:extLst>
      <p:ext uri="{BB962C8B-B14F-4D97-AF65-F5344CB8AC3E}">
        <p14:creationId xmlns:p14="http://schemas.microsoft.com/office/powerpoint/2010/main" val="36876559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641092" y="2826726"/>
            <a:ext cx="9086850" cy="243143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9525">
                  <a:noFill/>
                  <a:prstDash val="solid"/>
                </a:ln>
                <a:solidFill>
                  <a:srgbClr val="002060"/>
                </a:solidFill>
                <a:effectLst>
                  <a:outerShdw blurRad="12700" dist="38100" dir="2700000" algn="tl" rotWithShape="0">
                    <a:prstClr val="white">
                      <a:lumMod val="50000"/>
                    </a:prstClr>
                  </a:outerShdw>
                </a:effectLst>
                <a:uLnTx/>
                <a:uFillTx/>
                <a:latin typeface="Book Antiqua" panose="02040602050305030304" pitchFamily="18" charset="0"/>
                <a:ea typeface="+mn-ea"/>
                <a:cs typeface="+mn-cs"/>
              </a:rPr>
              <a:t>Engagement des services de l'eau dans l'assainissement urbain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9525">
                <a:noFill/>
                <a:prstDash val="solid"/>
              </a:ln>
              <a:solidFill>
                <a:srgbClr val="002060"/>
              </a:solidFill>
              <a:effectLst>
                <a:outerShdw blurRad="12700" dist="38100" dir="2700000" algn="tl" rotWithShape="0">
                  <a:prstClr val="white">
                    <a:lumMod val="50000"/>
                  </a:prstClr>
                </a:outerShdw>
              </a:effectLst>
              <a:uLnTx/>
              <a:uFillTx/>
              <a:latin typeface="Book Antiqua" panose="02040602050305030304" pitchFamily="18"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9525">
                  <a:noFill/>
                  <a:prstDash val="solid"/>
                </a:ln>
                <a:solidFill>
                  <a:srgbClr val="002060"/>
                </a:solidFill>
                <a:effectLst>
                  <a:outerShdw blurRad="12700" dist="38100" dir="2700000" algn="tl" rotWithShape="0">
                    <a:prstClr val="white">
                      <a:lumMod val="50000"/>
                    </a:prstClr>
                  </a:outerShdw>
                </a:effectLst>
                <a:uLnTx/>
                <a:uFillTx/>
                <a:latin typeface="Book Antiqua" panose="02040602050305030304" pitchFamily="18" charset="0"/>
                <a:ea typeface="+mn-ea"/>
                <a:cs typeface="+mn-cs"/>
              </a:rPr>
              <a:t>Habiba Ali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9525">
                  <a:noFill/>
                  <a:prstDash val="solid"/>
                </a:ln>
                <a:solidFill>
                  <a:srgbClr val="002060"/>
                </a:solidFill>
                <a:effectLst>
                  <a:outerShdw blurRad="12700" dist="38100" dir="2700000" algn="tl" rotWithShape="0">
                    <a:prstClr val="white">
                      <a:lumMod val="50000"/>
                    </a:prstClr>
                  </a:outerShdw>
                </a:effectLst>
                <a:uLnTx/>
                <a:uFillTx/>
                <a:latin typeface="Book Antiqua" panose="02040602050305030304" pitchFamily="18" charset="0"/>
                <a:ea typeface="+mn-ea"/>
                <a:cs typeface="+mn-cs"/>
              </a:rPr>
              <a:t> Mombasa Water Supply and Sanitation Company, (MOWASSCO), Kenya</a:t>
            </a:r>
          </a:p>
        </p:txBody>
      </p:sp>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t="10662"/>
          <a:stretch/>
        </p:blipFill>
        <p:spPr>
          <a:xfrm>
            <a:off x="5376863" y="352425"/>
            <a:ext cx="3000375" cy="2474301"/>
          </a:xfrm>
          <a:prstGeom prst="rect">
            <a:avLst/>
          </a:prstGeom>
        </p:spPr>
      </p:pic>
    </p:spTree>
    <p:extLst>
      <p:ext uri="{BB962C8B-B14F-4D97-AF65-F5344CB8AC3E}">
        <p14:creationId xmlns:p14="http://schemas.microsoft.com/office/powerpoint/2010/main" val="23603928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2650" y="5596467"/>
            <a:ext cx="9877425" cy="1737784"/>
          </a:xfrm>
        </p:spPr>
        <p:txBody>
          <a:bodyPr>
            <a:normAutofit/>
          </a:bodyPr>
          <a:lstStyle/>
          <a:p>
            <a:r>
              <a:rPr lang="en-US" dirty="0">
                <a:solidFill>
                  <a:srgbClr val="002060"/>
                </a:solidFill>
                <a:latin typeface="Book Antiqua" panose="02040602050305030304" pitchFamily="18" charset="0"/>
              </a:rPr>
              <a:t>Le comté de Mombasa compte une population totale de </a:t>
            </a:r>
            <a:r>
              <a:rPr lang="en-US" b="1" dirty="0">
                <a:solidFill>
                  <a:srgbClr val="002060"/>
                </a:solidFill>
                <a:latin typeface="Book Antiqua" panose="02040602050305030304" pitchFamily="18" charset="0"/>
              </a:rPr>
              <a:t>1 208 333 millions d'</a:t>
            </a:r>
            <a:r>
              <a:rPr lang="en-US" dirty="0">
                <a:solidFill>
                  <a:srgbClr val="002060"/>
                </a:solidFill>
                <a:latin typeface="Book Antiqua" panose="02040602050305030304" pitchFamily="18" charset="0"/>
              </a:rPr>
              <a:t>habitants. </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28357" y="862822"/>
            <a:ext cx="3601718" cy="436408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14475" y="76199"/>
            <a:ext cx="6534150" cy="5937329"/>
          </a:xfrm>
          <a:prstGeom prst="rect">
            <a:avLst/>
          </a:prstGeom>
        </p:spPr>
      </p:pic>
    </p:spTree>
    <p:extLst>
      <p:ext uri="{BB962C8B-B14F-4D97-AF65-F5344CB8AC3E}">
        <p14:creationId xmlns:p14="http://schemas.microsoft.com/office/powerpoint/2010/main" val="1320002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3214" y="-515815"/>
            <a:ext cx="10018713" cy="1752599"/>
          </a:xfrm>
        </p:spPr>
        <p:txBody>
          <a:bodyPr/>
          <a:lstStyle/>
          <a:p>
            <a:r>
              <a:rPr lang="en-US" dirty="0">
                <a:solidFill>
                  <a:srgbClr val="002060"/>
                </a:solidFill>
                <a:latin typeface="Book Antiqua" panose="02040602050305030304" pitchFamily="18" charset="0"/>
              </a:rPr>
              <a:t>Notre mandat</a:t>
            </a:r>
          </a:p>
        </p:txBody>
      </p:sp>
      <p:sp>
        <p:nvSpPr>
          <p:cNvPr id="3" name="Content Placeholder 2"/>
          <p:cNvSpPr>
            <a:spLocks noGrp="1"/>
          </p:cNvSpPr>
          <p:nvPr>
            <p:ph idx="1"/>
          </p:nvPr>
        </p:nvSpPr>
        <p:spPr>
          <a:xfrm>
            <a:off x="1344484" y="850392"/>
            <a:ext cx="5979860" cy="5623560"/>
          </a:xfrm>
        </p:spPr>
        <p:txBody>
          <a:bodyPr>
            <a:normAutofit/>
          </a:bodyPr>
          <a:lstStyle/>
          <a:p>
            <a:r>
              <a:rPr lang="en-US" dirty="0">
                <a:solidFill>
                  <a:srgbClr val="002060"/>
                </a:solidFill>
                <a:latin typeface="Book Antiqua" panose="02040602050305030304" pitchFamily="18" charset="0"/>
              </a:rPr>
              <a:t>Mombasa Water a pour mission de fournir des services d'eau et d'assainissement de qualité, rentables et abordables, aux habitants du comté de Mombasa.</a:t>
            </a:r>
          </a:p>
          <a:p>
            <a:r>
              <a:rPr lang="en-US" dirty="0">
                <a:solidFill>
                  <a:srgbClr val="002060"/>
                </a:solidFill>
                <a:latin typeface="Book Antiqua" panose="02040602050305030304" pitchFamily="18" charset="0"/>
              </a:rPr>
              <a:t>MOWASSCO est responsable de l'assainissement avec et sans égouts.</a:t>
            </a:r>
          </a:p>
          <a:p>
            <a:r>
              <a:rPr lang="en-US" dirty="0">
                <a:solidFill>
                  <a:srgbClr val="002060"/>
                </a:solidFill>
                <a:latin typeface="Book Antiqua" panose="02040602050305030304" pitchFamily="18" charset="0"/>
              </a:rPr>
              <a:t>Couverture sanitaire : 20</a:t>
            </a:r>
          </a:p>
          <a:p>
            <a:r>
              <a:rPr lang="en-US" dirty="0">
                <a:solidFill>
                  <a:srgbClr val="002060"/>
                </a:solidFill>
                <a:latin typeface="Book Antiqua" panose="02040602050305030304" pitchFamily="18" charset="0"/>
              </a:rPr>
              <a:t>Population : 1.2M</a:t>
            </a:r>
          </a:p>
          <a:p>
            <a:r>
              <a:rPr lang="en-US" dirty="0">
                <a:solidFill>
                  <a:srgbClr val="002060"/>
                </a:solidFill>
                <a:latin typeface="Book Antiqua" panose="02040602050305030304" pitchFamily="18" charset="0"/>
              </a:rPr>
              <a:t>100% urbain </a:t>
            </a:r>
          </a:p>
          <a:p>
            <a:endParaRPr lang="en-US" dirty="0">
              <a:solidFill>
                <a:srgbClr val="002060"/>
              </a:solidFill>
              <a:latin typeface="Book Antiqua" panose="0204060205030503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68817" y="300695"/>
            <a:ext cx="3737986" cy="2093272"/>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55427" y="3296394"/>
            <a:ext cx="4361688" cy="3177558"/>
          </a:xfrm>
          <a:prstGeom prst="rect">
            <a:avLst/>
          </a:prstGeom>
        </p:spPr>
      </p:pic>
    </p:spTree>
    <p:extLst>
      <p:ext uri="{BB962C8B-B14F-4D97-AF65-F5344CB8AC3E}">
        <p14:creationId xmlns:p14="http://schemas.microsoft.com/office/powerpoint/2010/main" val="25005925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4570" y="475605"/>
            <a:ext cx="5065958" cy="5897763"/>
          </a:xfrm>
        </p:spPr>
        <p:txBody>
          <a:bodyPr>
            <a:noAutofit/>
          </a:bodyPr>
          <a:lstStyle/>
          <a:p>
            <a:r>
              <a:rPr lang="en-US" sz="2000" dirty="0">
                <a:solidFill>
                  <a:srgbClr val="002060"/>
                </a:solidFill>
                <a:latin typeface="Book Antiqua" panose="02040602050305030304" pitchFamily="18" charset="0"/>
              </a:rPr>
              <a:t>Pour l'assainissement par égouts, MOWASSCO exploite et entretient les réseaux d'égouts et les stations d'épuration, et collecte et élimine les eaux usées industrielles.</a:t>
            </a:r>
          </a:p>
          <a:p>
            <a:r>
              <a:rPr lang="en-US" sz="2000" dirty="0">
                <a:solidFill>
                  <a:srgbClr val="002060"/>
                </a:solidFill>
                <a:latin typeface="Book Antiqua" panose="02040602050305030304" pitchFamily="18" charset="0"/>
              </a:rPr>
              <a:t>En ce qui concerne </a:t>
            </a:r>
            <a:r>
              <a:rPr lang="en-US" sz="2000" dirty="0" err="1">
                <a:solidFill>
                  <a:srgbClr val="002060"/>
                </a:solidFill>
                <a:latin typeface="Book Antiqua" panose="02040602050305030304" pitchFamily="18" charset="0"/>
              </a:rPr>
              <a:t>l'assainissement</a:t>
            </a:r>
            <a:r>
              <a:rPr lang="en-US" sz="2000" dirty="0">
                <a:solidFill>
                  <a:srgbClr val="002060"/>
                </a:solidFill>
                <a:latin typeface="Book Antiqua" panose="02040602050305030304" pitchFamily="18" charset="0"/>
              </a:rPr>
              <a:t> </a:t>
            </a:r>
            <a:r>
              <a:rPr lang="en-US" sz="2000" dirty="0" err="1">
                <a:solidFill>
                  <a:srgbClr val="002060"/>
                </a:solidFill>
                <a:latin typeface="Book Antiqua" panose="02040602050305030304" pitchFamily="18" charset="0"/>
              </a:rPr>
              <a:t>autonome</a:t>
            </a:r>
            <a:r>
              <a:rPr lang="en-US" sz="2000" dirty="0">
                <a:solidFill>
                  <a:srgbClr val="002060"/>
                </a:solidFill>
                <a:latin typeface="Book Antiqua" panose="02040602050305030304" pitchFamily="18" charset="0"/>
              </a:rPr>
              <a:t>, MOWASSCO fournit des services de vidange et construit et modernise des toilettes publiques dans le comté, en particulier dans les zones d'habitat informel.</a:t>
            </a:r>
          </a:p>
          <a:p>
            <a:r>
              <a:rPr lang="en-US" sz="2000" dirty="0">
                <a:solidFill>
                  <a:srgbClr val="002060"/>
                </a:solidFill>
                <a:latin typeface="Book Antiqua" panose="02040602050305030304" pitchFamily="18" charset="0"/>
              </a:rPr>
              <a:t>Les tarifs des services d'eau et d'assainissement fournis par MOWASSCO sont réglementés et approuvés par le Conseil de régulation des services d'eau (WASREB) conformément à son mandat en vertu de l'article 72 (b) de la loi sur l'eau de 2016.</a:t>
            </a:r>
          </a:p>
          <a:p>
            <a:endParaRPr lang="en-US" sz="2000"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82690" y="109728"/>
            <a:ext cx="5909310" cy="21488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41464" y="4702360"/>
            <a:ext cx="4814263" cy="215564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29287" y="2410067"/>
            <a:ext cx="2858071" cy="2140794"/>
          </a:xfrm>
          <a:prstGeom prst="rect">
            <a:avLst/>
          </a:prstGeom>
        </p:spPr>
      </p:pic>
    </p:spTree>
    <p:extLst>
      <p:ext uri="{BB962C8B-B14F-4D97-AF65-F5344CB8AC3E}">
        <p14:creationId xmlns:p14="http://schemas.microsoft.com/office/powerpoint/2010/main" val="38159836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188" y="-413857"/>
            <a:ext cx="10018713" cy="1752599"/>
          </a:xfrm>
        </p:spPr>
        <p:txBody>
          <a:bodyPr>
            <a:normAutofit/>
          </a:bodyPr>
          <a:lstStyle/>
          <a:p>
            <a:r>
              <a:rPr lang="en-US" sz="3600" dirty="0">
                <a:solidFill>
                  <a:srgbClr val="002060"/>
                </a:solidFill>
                <a:latin typeface="Book Antiqua" panose="02040602050305030304" pitchFamily="18" charset="0"/>
              </a:rPr>
              <a:t>Notre travail avec Fresh Life.</a:t>
            </a:r>
          </a:p>
        </p:txBody>
      </p:sp>
      <p:sp>
        <p:nvSpPr>
          <p:cNvPr id="3" name="Content Placeholder 2"/>
          <p:cNvSpPr>
            <a:spLocks noGrp="1"/>
          </p:cNvSpPr>
          <p:nvPr>
            <p:ph idx="1"/>
          </p:nvPr>
        </p:nvSpPr>
        <p:spPr>
          <a:xfrm>
            <a:off x="1223151" y="1520058"/>
            <a:ext cx="7125322" cy="4386966"/>
          </a:xfrm>
        </p:spPr>
        <p:txBody>
          <a:bodyPr>
            <a:noAutofit/>
          </a:bodyPr>
          <a:lstStyle/>
          <a:p>
            <a:r>
              <a:rPr lang="en-US" sz="2000" dirty="0">
                <a:solidFill>
                  <a:srgbClr val="002060"/>
                </a:solidFill>
                <a:latin typeface="Book Antiqua" panose="02040602050305030304" pitchFamily="18" charset="0"/>
              </a:rPr>
              <a:t>MOWASSCO et Fresh life viennent de s'engager dans cette voie en signant mutuellement un protocole d'accord pour soutenir la fourniture de services </a:t>
            </a:r>
            <a:r>
              <a:rPr lang="en-US" sz="2000" dirty="0" err="1">
                <a:solidFill>
                  <a:srgbClr val="002060"/>
                </a:solidFill>
                <a:latin typeface="Book Antiqua" panose="02040602050305030304" pitchFamily="18" charset="0"/>
              </a:rPr>
              <a:t>d’assainissement</a:t>
            </a:r>
            <a:r>
              <a:rPr lang="en-US" sz="2000" dirty="0">
                <a:solidFill>
                  <a:srgbClr val="002060"/>
                </a:solidFill>
                <a:latin typeface="Book Antiqua" panose="02040602050305030304" pitchFamily="18" charset="0"/>
              </a:rPr>
              <a:t> </a:t>
            </a:r>
            <a:r>
              <a:rPr lang="en-US" sz="2000" dirty="0" err="1">
                <a:solidFill>
                  <a:srgbClr val="002060"/>
                </a:solidFill>
                <a:latin typeface="Book Antiqua" panose="02040602050305030304" pitchFamily="18" charset="0"/>
              </a:rPr>
              <a:t>autonome</a:t>
            </a:r>
            <a:r>
              <a:rPr lang="en-US" sz="2000" dirty="0">
                <a:solidFill>
                  <a:srgbClr val="002060"/>
                </a:solidFill>
                <a:latin typeface="Book Antiqua" panose="02040602050305030304" pitchFamily="18" charset="0"/>
              </a:rPr>
              <a:t> dans le comté.</a:t>
            </a:r>
          </a:p>
          <a:p>
            <a:r>
              <a:rPr lang="en-US" sz="2000" dirty="0">
                <a:solidFill>
                  <a:srgbClr val="002060"/>
                </a:solidFill>
                <a:latin typeface="Book Antiqua" panose="02040602050305030304" pitchFamily="18" charset="0"/>
              </a:rPr>
              <a:t>Cet accord institutionnel et mutuel entre Fresh Life et Mombasa Water a permis d'obtenir de nombreux résultats, notamment en ce qui concerne l'assainissement en conteneurs, qui pourrait être considéré comme efficace s'il était pleinement respecté.</a:t>
            </a:r>
          </a:p>
          <a:p>
            <a:r>
              <a:rPr lang="en-US" sz="2000" dirty="0">
                <a:solidFill>
                  <a:srgbClr val="002060"/>
                </a:solidFill>
                <a:latin typeface="Book Antiqua" panose="02040602050305030304" pitchFamily="18" charset="0"/>
              </a:rPr>
              <a:t>Les dispositions sont prises et discutées au niveau institutionnel et au niveau du comté, et les meilleures pratiques doivent être appliquées dans l'intérêt de tous.</a:t>
            </a:r>
          </a:p>
          <a:p>
            <a:r>
              <a:rPr lang="en-US" sz="2000" dirty="0">
                <a:solidFill>
                  <a:srgbClr val="002060"/>
                </a:solidFill>
                <a:latin typeface="Book Antiqua" panose="02040602050305030304" pitchFamily="18" charset="0"/>
              </a:rPr>
              <a:t>Comme Mombasa Water vient juste de signer le protocole d'accord, nous prévoyons des défis très minimes en termes de mise en œuvre et de rentabilité afin d'atteindre le but et les objectifs visés.</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39544" y="2337270"/>
            <a:ext cx="3911869" cy="261877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89720" y="112261"/>
            <a:ext cx="2420685" cy="204369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91944" y="5244963"/>
            <a:ext cx="3228975" cy="1419225"/>
          </a:xfrm>
          <a:prstGeom prst="rect">
            <a:avLst/>
          </a:prstGeom>
        </p:spPr>
      </p:pic>
    </p:spTree>
    <p:extLst>
      <p:ext uri="{BB962C8B-B14F-4D97-AF65-F5344CB8AC3E}">
        <p14:creationId xmlns:p14="http://schemas.microsoft.com/office/powerpoint/2010/main" val="2133766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8552" y="-247269"/>
            <a:ext cx="10018713" cy="1752599"/>
          </a:xfrm>
        </p:spPr>
        <p:txBody>
          <a:bodyPr/>
          <a:lstStyle/>
          <a:p>
            <a:r>
              <a:rPr lang="en-US" dirty="0">
                <a:solidFill>
                  <a:srgbClr val="002060"/>
                </a:solidFill>
                <a:latin typeface="Book Antiqua" panose="02040602050305030304" pitchFamily="18" charset="0"/>
              </a:rPr>
              <a:t>Nos attentes</a:t>
            </a:r>
          </a:p>
        </p:txBody>
      </p:sp>
      <p:sp>
        <p:nvSpPr>
          <p:cNvPr id="3" name="Content Placeholder 2"/>
          <p:cNvSpPr>
            <a:spLocks noGrp="1"/>
          </p:cNvSpPr>
          <p:nvPr>
            <p:ph idx="1"/>
          </p:nvPr>
        </p:nvSpPr>
        <p:spPr>
          <a:xfrm>
            <a:off x="1261990" y="477648"/>
            <a:ext cx="5934338" cy="5246496"/>
          </a:xfrm>
        </p:spPr>
        <p:txBody>
          <a:bodyPr>
            <a:noAutofit/>
          </a:bodyPr>
          <a:lstStyle/>
          <a:p>
            <a:r>
              <a:rPr lang="en-US" sz="2000" dirty="0">
                <a:solidFill>
                  <a:srgbClr val="002060"/>
                </a:solidFill>
                <a:latin typeface="Book Antiqua" panose="02040602050305030304" pitchFamily="18" charset="0"/>
              </a:rPr>
              <a:t>Mettre en place un réseau de toilettes et de services de gestion des déchets peu coûteux, propres et de grande qualité, adaptés aux besoins de la communauté.</a:t>
            </a:r>
          </a:p>
          <a:p>
            <a:r>
              <a:rPr lang="en-US" sz="2000" dirty="0">
                <a:solidFill>
                  <a:srgbClr val="002060"/>
                </a:solidFill>
                <a:latin typeface="Book Antiqua" panose="02040602050305030304" pitchFamily="18" charset="0"/>
              </a:rPr>
              <a:t>Améliorer l'accès et la couverture des services d'assainissement dans le comté de Mombasa et plus particulièrement dans les quartiers informels et améliorer la qualité de vie.</a:t>
            </a:r>
          </a:p>
          <a:p>
            <a:r>
              <a:rPr lang="en-US" sz="2000" dirty="0">
                <a:solidFill>
                  <a:srgbClr val="002060"/>
                </a:solidFill>
                <a:latin typeface="Book Antiqua" panose="02040602050305030304" pitchFamily="18" charset="0"/>
              </a:rPr>
              <a:t>S'attaquer au problème des rejets de déchets dans l'environnement et les masses d'eau et les prévenir.</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46485" y="4945597"/>
            <a:ext cx="4621107" cy="1843251"/>
          </a:xfrm>
          <a:prstGeom prst="rect">
            <a:avLst/>
          </a:prstGeom>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22693" y="50610"/>
            <a:ext cx="2674652" cy="2754817"/>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45177" y="3103306"/>
            <a:ext cx="2764157" cy="368554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993581" y="50610"/>
            <a:ext cx="2103912" cy="2808831"/>
          </a:xfrm>
          <a:prstGeom prst="rect">
            <a:avLst/>
          </a:prstGeom>
        </p:spPr>
      </p:pic>
    </p:spTree>
    <p:extLst>
      <p:ext uri="{BB962C8B-B14F-4D97-AF65-F5344CB8AC3E}">
        <p14:creationId xmlns:p14="http://schemas.microsoft.com/office/powerpoint/2010/main" val="32458148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695" y="2154116"/>
            <a:ext cx="10736997" cy="2069122"/>
          </a:xfrm>
        </p:spPr>
        <p:txBody>
          <a:bodyPr/>
          <a:lstStyle/>
          <a:p>
            <a:r>
              <a:rPr lang="en-US" b="1" dirty="0">
                <a:ln w="9525">
                  <a:noFill/>
                  <a:prstDash val="solid"/>
                </a:ln>
                <a:solidFill>
                  <a:srgbClr val="002060"/>
                </a:solidFill>
                <a:effectLst>
                  <a:outerShdw blurRad="12700" dist="38100" dir="2700000" algn="tl" rotWithShape="0">
                    <a:schemeClr val="bg1">
                      <a:lumMod val="50000"/>
                    </a:schemeClr>
                  </a:outerShdw>
                </a:effectLst>
                <a:latin typeface="Book Antiqua" panose="02040602050305030304" pitchFamily="18" charset="0"/>
              </a:rPr>
              <a:t>MERCI</a:t>
            </a:r>
            <a:br>
              <a:rPr lang="en-US" b="1" dirty="0">
                <a:ln w="9525">
                  <a:noFill/>
                  <a:prstDash val="solid"/>
                </a:ln>
                <a:solidFill>
                  <a:srgbClr val="002060"/>
                </a:solidFill>
                <a:effectLst>
                  <a:outerShdw blurRad="12700" dist="38100" dir="2700000" algn="tl" rotWithShape="0">
                    <a:schemeClr val="bg1">
                      <a:lumMod val="50000"/>
                    </a:schemeClr>
                  </a:outerShdw>
                </a:effectLst>
                <a:latin typeface="Book Antiqua" panose="02040602050305030304" pitchFamily="18" charset="0"/>
              </a:rPr>
            </a:br>
            <a:endParaRPr lang="en-US" dirty="0"/>
          </a:p>
        </p:txBody>
      </p:sp>
    </p:spTree>
    <p:extLst>
      <p:ext uri="{BB962C8B-B14F-4D97-AF65-F5344CB8AC3E}">
        <p14:creationId xmlns:p14="http://schemas.microsoft.com/office/powerpoint/2010/main" val="6459866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474967" y="0"/>
            <a:ext cx="7745032" cy="6858000"/>
          </a:xfrm>
          <a:prstGeom prst="rect">
            <a:avLst/>
          </a:prstGeom>
          <a:noFill/>
          <a:ln>
            <a:noFill/>
          </a:ln>
        </p:spPr>
      </p:pic>
      <p:sp>
        <p:nvSpPr>
          <p:cNvPr id="104" name="Google Shape;104;p1"/>
          <p:cNvSpPr txBox="1"/>
          <p:nvPr/>
        </p:nvSpPr>
        <p:spPr>
          <a:xfrm>
            <a:off x="877667" y="5979700"/>
            <a:ext cx="3806000" cy="435933"/>
          </a:xfrm>
          <a:prstGeom prst="rect">
            <a:avLst/>
          </a:prstGeom>
          <a:noFill/>
          <a:ln>
            <a:noFill/>
          </a:ln>
        </p:spPr>
        <p:txBody>
          <a:bodyPr spcFirstLastPara="1" wrap="square" lIns="0" tIns="0" rIns="0" bIns="45700" anchor="t" anchorCtr="0">
            <a:spAutoFit/>
          </a:bodyPr>
          <a:lstStyle/>
          <a:p>
            <a:pPr defTabSz="1219170">
              <a:buClr>
                <a:srgbClr val="000000"/>
              </a:buClr>
              <a:buSzPts val="1100"/>
            </a:pPr>
            <a:r>
              <a:rPr lang="en" sz="2533" kern="0">
                <a:solidFill>
                  <a:srgbClr val="FBDE00"/>
                </a:solidFill>
                <a:latin typeface="DM Sans"/>
                <a:ea typeface="DM Sans"/>
                <a:cs typeface="DM Sans"/>
                <a:sym typeface="DM Sans"/>
              </a:rPr>
              <a:t>22 novembre 2023</a:t>
            </a:r>
            <a:endParaRPr sz="2533" kern="0">
              <a:solidFill>
                <a:srgbClr val="FBDE00"/>
              </a:solidFill>
              <a:latin typeface="DM Sans"/>
              <a:ea typeface="DM Sans"/>
              <a:cs typeface="DM Sans"/>
              <a:sym typeface="DM Sans"/>
            </a:endParaRPr>
          </a:p>
        </p:txBody>
      </p:sp>
      <p:sp>
        <p:nvSpPr>
          <p:cNvPr id="105" name="Google Shape;105;p1"/>
          <p:cNvSpPr txBox="1"/>
          <p:nvPr/>
        </p:nvSpPr>
        <p:spPr>
          <a:xfrm>
            <a:off x="677433" y="1488867"/>
            <a:ext cx="5685600" cy="3775483"/>
          </a:xfrm>
          <a:prstGeom prst="rect">
            <a:avLst/>
          </a:prstGeom>
          <a:noFill/>
          <a:ln>
            <a:noFill/>
          </a:ln>
        </p:spPr>
        <p:txBody>
          <a:bodyPr spcFirstLastPara="1" wrap="square" lIns="243867" tIns="121933" rIns="243867" bIns="121933" anchor="t" anchorCtr="0">
            <a:spAutoFit/>
          </a:bodyPr>
          <a:lstStyle/>
          <a:p>
            <a:pPr defTabSz="1219170">
              <a:lnSpc>
                <a:spcPct val="80000"/>
              </a:lnSpc>
              <a:buClr>
                <a:srgbClr val="000000"/>
              </a:buClr>
              <a:buSzPts val="1100"/>
            </a:pPr>
            <a:r>
              <a:rPr lang="en" sz="3600" b="1" kern="0" dirty="0">
                <a:solidFill>
                  <a:srgbClr val="FFFFFF"/>
                </a:solidFill>
                <a:latin typeface="DM Sans"/>
                <a:ea typeface="DM Sans"/>
                <a:cs typeface="DM Sans"/>
                <a:sym typeface="DM Sans"/>
              </a:rPr>
              <a:t>WEBINAR : L'ENGAGEMENT DES SERVICES D'EAU DANS L'ASSAINISSEMENT URBAIN.</a:t>
            </a:r>
            <a:endParaRPr sz="3600" b="1" kern="0" dirty="0">
              <a:solidFill>
                <a:srgbClr val="FFFFFF"/>
              </a:solidFill>
              <a:latin typeface="DM Sans"/>
              <a:ea typeface="DM Sans"/>
              <a:cs typeface="DM Sans"/>
              <a:sym typeface="DM Sans"/>
            </a:endParaRPr>
          </a:p>
          <a:p>
            <a:pPr defTabSz="1219170">
              <a:lnSpc>
                <a:spcPct val="80000"/>
              </a:lnSpc>
              <a:buClr>
                <a:srgbClr val="000000"/>
              </a:buClr>
              <a:buSzPts val="1100"/>
            </a:pPr>
            <a:endParaRPr sz="3600" b="1" kern="0" dirty="0">
              <a:solidFill>
                <a:srgbClr val="FFFFFF"/>
              </a:solidFill>
              <a:latin typeface="DM Sans"/>
              <a:ea typeface="DM Sans"/>
              <a:cs typeface="DM Sans"/>
              <a:sym typeface="DM Sans"/>
            </a:endParaRPr>
          </a:p>
          <a:p>
            <a:pPr defTabSz="1219170">
              <a:lnSpc>
                <a:spcPct val="80000"/>
              </a:lnSpc>
              <a:buClr>
                <a:srgbClr val="000000"/>
              </a:buClr>
              <a:buSzPts val="1100"/>
            </a:pPr>
            <a:r>
              <a:rPr lang="en" sz="3467" kern="0" dirty="0">
                <a:solidFill>
                  <a:srgbClr val="FFFFFF"/>
                </a:solidFill>
                <a:latin typeface="DM Sans"/>
                <a:ea typeface="DM Sans"/>
                <a:cs typeface="DM Sans"/>
                <a:sym typeface="DM Sans"/>
              </a:rPr>
              <a:t>Meltus Mugomi</a:t>
            </a:r>
            <a:endParaRPr sz="3467" kern="0" dirty="0">
              <a:solidFill>
                <a:srgbClr val="FFFFFF"/>
              </a:solidFill>
              <a:latin typeface="DM Sans"/>
              <a:ea typeface="DM Sans"/>
              <a:cs typeface="DM Sans"/>
              <a:sym typeface="DM Sans"/>
            </a:endParaRPr>
          </a:p>
          <a:p>
            <a:pPr defTabSz="1219170">
              <a:lnSpc>
                <a:spcPct val="80000"/>
              </a:lnSpc>
              <a:buClr>
                <a:srgbClr val="000000"/>
              </a:buClr>
              <a:buSzPts val="1100"/>
            </a:pPr>
            <a:r>
              <a:rPr lang="en" sz="3600" b="1" kern="0" dirty="0">
                <a:solidFill>
                  <a:srgbClr val="FFFFFF"/>
                </a:solidFill>
                <a:latin typeface="DM Sans"/>
                <a:ea typeface="DM Sans"/>
                <a:cs typeface="DM Sans"/>
                <a:sym typeface="DM Sans"/>
              </a:rPr>
              <a:t>Fresh Life</a:t>
            </a:r>
            <a:endParaRPr sz="3600" b="1" kern="0" dirty="0">
              <a:solidFill>
                <a:srgbClr val="FFFFFF"/>
              </a:solidFill>
              <a:latin typeface="DM Sans"/>
              <a:ea typeface="DM Sans"/>
              <a:cs typeface="DM Sans"/>
              <a:sym typeface="DM Sans"/>
            </a:endParaRPr>
          </a:p>
        </p:txBody>
      </p:sp>
      <p:pic>
        <p:nvPicPr>
          <p:cNvPr id="106" name="Google Shape;106;p1"/>
          <p:cNvPicPr preferRelativeResize="0"/>
          <p:nvPr/>
        </p:nvPicPr>
        <p:blipFill rotWithShape="1">
          <a:blip r:embed="rId4" cstate="email">
            <a:alphaModFix/>
            <a:extLst>
              <a:ext uri="{28A0092B-C50C-407E-A947-70E740481C1C}">
                <a14:useLocalDpi xmlns:a14="http://schemas.microsoft.com/office/drawing/2010/main"/>
              </a:ext>
            </a:extLst>
          </a:blip>
          <a:srcRect t="-11013" r="-3980" b="-8"/>
          <a:stretch/>
        </p:blipFill>
        <p:spPr>
          <a:xfrm>
            <a:off x="10170101" y="5717233"/>
            <a:ext cx="1489833" cy="698467"/>
          </a:xfrm>
          <a:prstGeom prst="rect">
            <a:avLst/>
          </a:prstGeom>
          <a:noFill/>
          <a:ln>
            <a:noFill/>
          </a:ln>
        </p:spPr>
      </p:pic>
      <p:sp>
        <p:nvSpPr>
          <p:cNvPr id="107" name="Google Shape;107;p1"/>
          <p:cNvSpPr/>
          <p:nvPr/>
        </p:nvSpPr>
        <p:spPr>
          <a:xfrm>
            <a:off x="877668" y="1270533"/>
            <a:ext cx="865200" cy="57600"/>
          </a:xfrm>
          <a:prstGeom prst="rect">
            <a:avLst/>
          </a:prstGeom>
          <a:solidFill>
            <a:srgbClr val="FBDE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
        <p:cNvGrpSpPr/>
        <p:nvPr/>
      </p:nvGrpSpPr>
      <p:grpSpPr>
        <a:xfrm>
          <a:off x="0" y="0"/>
          <a:ext cx="0" cy="0"/>
          <a:chOff x="0" y="0"/>
          <a:chExt cx="0" cy="0"/>
        </a:xfrm>
      </p:grpSpPr>
      <p:sp>
        <p:nvSpPr>
          <p:cNvPr id="112" name="Google Shape;112;g25ad49d69d6_0_215"/>
          <p:cNvSpPr txBox="1"/>
          <p:nvPr/>
        </p:nvSpPr>
        <p:spPr>
          <a:xfrm>
            <a:off x="322667" y="4150934"/>
            <a:ext cx="3737600" cy="1450806"/>
          </a:xfrm>
          <a:prstGeom prst="rect">
            <a:avLst/>
          </a:prstGeom>
          <a:noFill/>
          <a:ln>
            <a:noFill/>
          </a:ln>
        </p:spPr>
        <p:txBody>
          <a:bodyPr spcFirstLastPara="1" wrap="square" lIns="121900" tIns="121900" rIns="121900" bIns="121900" anchor="t" anchorCtr="0">
            <a:spAutoFit/>
          </a:bodyPr>
          <a:lstStyle/>
          <a:p>
            <a:pPr defTabSz="1219170">
              <a:lnSpc>
                <a:spcPct val="107916"/>
              </a:lnSpc>
              <a:spcAft>
                <a:spcPts val="1067"/>
              </a:spcAft>
              <a:buClr>
                <a:srgbClr val="000000"/>
              </a:buClr>
              <a:buSzPts val="1100"/>
            </a:pPr>
            <a:r>
              <a:rPr lang="en" sz="2133" kern="0">
                <a:solidFill>
                  <a:srgbClr val="0A63AB"/>
                </a:solidFill>
                <a:latin typeface="DM Sans"/>
                <a:ea typeface="DM Sans"/>
                <a:cs typeface="DM Sans"/>
                <a:sym typeface="DM Sans"/>
              </a:rPr>
              <a:t>Rendre l'assainissement accessible et abordable pour tous, pour toujours.</a:t>
            </a:r>
            <a:endParaRPr sz="2133" kern="0">
              <a:solidFill>
                <a:srgbClr val="0A63AB"/>
              </a:solidFill>
              <a:highlight>
                <a:srgbClr val="0A63AB"/>
              </a:highlight>
              <a:latin typeface="DM Sans"/>
              <a:ea typeface="DM Sans"/>
              <a:cs typeface="DM Sans"/>
              <a:sym typeface="DM Sans"/>
            </a:endParaRPr>
          </a:p>
        </p:txBody>
      </p:sp>
      <p:sp>
        <p:nvSpPr>
          <p:cNvPr id="113" name="Google Shape;113;g25ad49d69d6_0_215"/>
          <p:cNvSpPr txBox="1"/>
          <p:nvPr/>
        </p:nvSpPr>
        <p:spPr>
          <a:xfrm>
            <a:off x="0" y="506300"/>
            <a:ext cx="3910000" cy="738623"/>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100"/>
            </a:pPr>
            <a:r>
              <a:rPr lang="en" sz="3200" b="1" kern="0">
                <a:solidFill>
                  <a:srgbClr val="00A5FF"/>
                </a:solidFill>
                <a:latin typeface="DM Sans"/>
                <a:ea typeface="DM Sans"/>
                <a:cs typeface="DM Sans"/>
                <a:sym typeface="DM Sans"/>
              </a:rPr>
              <a:t>La vision</a:t>
            </a:r>
            <a:endParaRPr sz="3200" b="1" kern="0">
              <a:solidFill>
                <a:srgbClr val="00A5FF"/>
              </a:solidFill>
              <a:latin typeface="DM Sans"/>
              <a:ea typeface="DM Sans"/>
              <a:cs typeface="DM Sans"/>
              <a:sym typeface="DM Sans"/>
            </a:endParaRPr>
          </a:p>
        </p:txBody>
      </p:sp>
      <p:sp>
        <p:nvSpPr>
          <p:cNvPr id="114" name="Google Shape;114;g25ad49d69d6_0_215"/>
          <p:cNvSpPr/>
          <p:nvPr/>
        </p:nvSpPr>
        <p:spPr>
          <a:xfrm>
            <a:off x="1040100" y="2271600"/>
            <a:ext cx="1694000" cy="1444000"/>
          </a:xfrm>
          <a:prstGeom prst="ellipse">
            <a:avLst/>
          </a:prstGeom>
          <a:solidFill>
            <a:schemeClr val="accent5"/>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pic>
        <p:nvPicPr>
          <p:cNvPr id="115" name="Google Shape;115;g25ad49d69d6_0_215"/>
          <p:cNvPicPr preferRelativeResize="0"/>
          <p:nvPr/>
        </p:nvPicPr>
        <p:blipFill rotWithShape="1">
          <a:blip r:embed="rId3" cstate="email">
            <a:alphaModFix/>
            <a:extLst>
              <a:ext uri="{28A0092B-C50C-407E-A947-70E740481C1C}">
                <a14:useLocalDpi xmlns:a14="http://schemas.microsoft.com/office/drawing/2010/main"/>
              </a:ext>
            </a:extLst>
          </a:blip>
          <a:srcRect t="-4457" b="-6430"/>
          <a:stretch/>
        </p:blipFill>
        <p:spPr>
          <a:xfrm>
            <a:off x="1307369" y="2433167"/>
            <a:ext cx="1123363" cy="995831"/>
          </a:xfrm>
          <a:prstGeom prst="rect">
            <a:avLst/>
          </a:prstGeom>
          <a:noFill/>
          <a:ln>
            <a:noFill/>
          </a:ln>
        </p:spPr>
      </p:pic>
      <p:sp>
        <p:nvSpPr>
          <p:cNvPr id="116" name="Google Shape;116;g25ad49d69d6_0_215"/>
          <p:cNvSpPr txBox="1"/>
          <p:nvPr/>
        </p:nvSpPr>
        <p:spPr>
          <a:xfrm>
            <a:off x="3910000" y="383800"/>
            <a:ext cx="4000000" cy="738623"/>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3200" b="1" kern="0">
                <a:solidFill>
                  <a:srgbClr val="00A5FF"/>
                </a:solidFill>
                <a:latin typeface="DM Sans"/>
                <a:ea typeface="DM Sans"/>
                <a:cs typeface="DM Sans"/>
                <a:sym typeface="DM Sans"/>
              </a:rPr>
              <a:t>La mission</a:t>
            </a:r>
            <a:endParaRPr sz="3200" b="1" kern="0">
              <a:solidFill>
                <a:srgbClr val="00A5FF"/>
              </a:solidFill>
              <a:latin typeface="DM Sans"/>
              <a:ea typeface="DM Sans"/>
              <a:cs typeface="DM Sans"/>
              <a:sym typeface="DM Sans"/>
            </a:endParaRPr>
          </a:p>
        </p:txBody>
      </p:sp>
      <p:sp>
        <p:nvSpPr>
          <p:cNvPr id="117" name="Google Shape;117;g25ad49d69d6_0_215"/>
          <p:cNvSpPr/>
          <p:nvPr/>
        </p:nvSpPr>
        <p:spPr>
          <a:xfrm>
            <a:off x="9324267" y="2213967"/>
            <a:ext cx="2153600" cy="2153600"/>
          </a:xfrm>
          <a:prstGeom prst="ellipse">
            <a:avLst/>
          </a:prstGeom>
          <a:solidFill>
            <a:schemeClr val="l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pic>
        <p:nvPicPr>
          <p:cNvPr id="118" name="Google Shape;118;g25ad49d69d6_0_21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401767" y="2300799"/>
            <a:ext cx="1254932" cy="1245735"/>
          </a:xfrm>
          <a:prstGeom prst="rect">
            <a:avLst/>
          </a:prstGeom>
          <a:noFill/>
          <a:ln>
            <a:noFill/>
          </a:ln>
        </p:spPr>
      </p:pic>
      <p:sp>
        <p:nvSpPr>
          <p:cNvPr id="119" name="Google Shape;119;g25ad49d69d6_0_215"/>
          <p:cNvSpPr txBox="1"/>
          <p:nvPr/>
        </p:nvSpPr>
        <p:spPr>
          <a:xfrm>
            <a:off x="4029233" y="4150933"/>
            <a:ext cx="4000000" cy="1450806"/>
          </a:xfrm>
          <a:prstGeom prst="rect">
            <a:avLst/>
          </a:prstGeom>
          <a:noFill/>
          <a:ln>
            <a:noFill/>
          </a:ln>
        </p:spPr>
        <p:txBody>
          <a:bodyPr spcFirstLastPara="1" wrap="square" lIns="121900" tIns="121900" rIns="121900" bIns="121900" anchor="t" anchorCtr="0">
            <a:spAutoFit/>
          </a:bodyPr>
          <a:lstStyle/>
          <a:p>
            <a:pPr algn="ctr" defTabSz="1219170">
              <a:lnSpc>
                <a:spcPct val="107916"/>
              </a:lnSpc>
              <a:spcAft>
                <a:spcPts val="1067"/>
              </a:spcAft>
              <a:buClr>
                <a:srgbClr val="000000"/>
              </a:buClr>
            </a:pPr>
            <a:r>
              <a:rPr lang="en" sz="2133" kern="0">
                <a:solidFill>
                  <a:srgbClr val="0A63AB"/>
                </a:solidFill>
                <a:latin typeface="DM Sans"/>
                <a:ea typeface="DM Sans"/>
                <a:cs typeface="DM Sans"/>
                <a:sym typeface="DM Sans"/>
              </a:rPr>
              <a:t>Construire des communautés et des villes saines et prospères.</a:t>
            </a:r>
            <a:endParaRPr sz="2133" kern="0">
              <a:solidFill>
                <a:srgbClr val="0A63AB"/>
              </a:solidFill>
              <a:highlight>
                <a:srgbClr val="0A63AB"/>
              </a:highlight>
              <a:latin typeface="DM Sans"/>
              <a:ea typeface="DM Sans"/>
              <a:cs typeface="DM Sans"/>
              <a:sym typeface="DM Sans"/>
            </a:endParaRPr>
          </a:p>
        </p:txBody>
      </p:sp>
      <p:sp>
        <p:nvSpPr>
          <p:cNvPr id="120" name="Google Shape;120;g25ad49d69d6_0_215"/>
          <p:cNvSpPr txBox="1"/>
          <p:nvPr/>
        </p:nvSpPr>
        <p:spPr>
          <a:xfrm>
            <a:off x="8387633" y="506300"/>
            <a:ext cx="3737600" cy="738623"/>
          </a:xfrm>
          <a:prstGeom prst="rect">
            <a:avLst/>
          </a:prstGeom>
          <a:solidFill>
            <a:schemeClr val="lt1"/>
          </a:solidFill>
          <a:ln>
            <a:noFill/>
          </a:ln>
        </p:spPr>
        <p:txBody>
          <a:bodyPr spcFirstLastPara="1" wrap="square" lIns="121900" tIns="121900" rIns="121900" bIns="121900" anchor="t" anchorCtr="0">
            <a:spAutoFit/>
          </a:bodyPr>
          <a:lstStyle/>
          <a:p>
            <a:pPr algn="ctr" defTabSz="1219170">
              <a:buClr>
                <a:srgbClr val="000000"/>
              </a:buClr>
            </a:pPr>
            <a:r>
              <a:rPr lang="en" sz="3200" b="1" kern="0">
                <a:solidFill>
                  <a:srgbClr val="00A5FF"/>
                </a:solidFill>
                <a:latin typeface="DM Sans"/>
                <a:ea typeface="DM Sans"/>
                <a:cs typeface="DM Sans"/>
                <a:sym typeface="DM Sans"/>
              </a:rPr>
              <a:t>Nos valeurs</a:t>
            </a:r>
            <a:endParaRPr sz="3200" b="1" kern="0">
              <a:solidFill>
                <a:srgbClr val="00A5FF"/>
              </a:solidFill>
              <a:latin typeface="DM Sans"/>
              <a:ea typeface="DM Sans"/>
              <a:cs typeface="DM Sans"/>
              <a:sym typeface="DM Sans"/>
            </a:endParaRPr>
          </a:p>
        </p:txBody>
      </p:sp>
      <p:sp>
        <p:nvSpPr>
          <p:cNvPr id="121" name="Google Shape;121;g25ad49d69d6_0_215"/>
          <p:cNvSpPr/>
          <p:nvPr/>
        </p:nvSpPr>
        <p:spPr>
          <a:xfrm>
            <a:off x="5019200" y="2213967"/>
            <a:ext cx="2153600" cy="2153600"/>
          </a:xfrm>
          <a:prstGeom prst="ellipse">
            <a:avLst/>
          </a:prstGeom>
          <a:solidFill>
            <a:schemeClr val="l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pic>
        <p:nvPicPr>
          <p:cNvPr id="122" name="Google Shape;122;g25ad49d69d6_0_21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627734" y="2271665"/>
            <a:ext cx="1123364" cy="1292520"/>
          </a:xfrm>
          <a:prstGeom prst="rect">
            <a:avLst/>
          </a:prstGeom>
          <a:noFill/>
          <a:ln>
            <a:noFill/>
          </a:ln>
        </p:spPr>
      </p:pic>
      <p:sp>
        <p:nvSpPr>
          <p:cNvPr id="123" name="Google Shape;123;g25ad49d69d6_0_215"/>
          <p:cNvSpPr txBox="1"/>
          <p:nvPr/>
        </p:nvSpPr>
        <p:spPr>
          <a:xfrm>
            <a:off x="7910000" y="4367567"/>
            <a:ext cx="4000000" cy="2100535"/>
          </a:xfrm>
          <a:prstGeom prst="rect">
            <a:avLst/>
          </a:prstGeom>
          <a:noFill/>
          <a:ln>
            <a:noFill/>
          </a:ln>
        </p:spPr>
        <p:txBody>
          <a:bodyPr spcFirstLastPara="1" wrap="square" lIns="121900" tIns="121900" rIns="121900" bIns="121900" anchor="t" anchorCtr="0">
            <a:spAutoFit/>
          </a:bodyPr>
          <a:lstStyle/>
          <a:p>
            <a:pPr algn="ctr" defTabSz="1219170">
              <a:lnSpc>
                <a:spcPct val="50000"/>
              </a:lnSpc>
              <a:buClr>
                <a:srgbClr val="000000"/>
              </a:buClr>
            </a:pPr>
            <a:r>
              <a:rPr lang="en" sz="2133" kern="0" dirty="0">
                <a:solidFill>
                  <a:srgbClr val="0A63AB"/>
                </a:solidFill>
                <a:latin typeface="DM Sans"/>
                <a:ea typeface="DM Sans"/>
                <a:cs typeface="DM Sans"/>
                <a:sym typeface="DM Sans"/>
              </a:rPr>
              <a:t>Authenticité</a:t>
            </a:r>
            <a:endParaRPr sz="2133" kern="0" dirty="0">
              <a:solidFill>
                <a:srgbClr val="0A63AB"/>
              </a:solidFill>
              <a:latin typeface="DM Sans"/>
              <a:ea typeface="DM Sans"/>
              <a:cs typeface="DM Sans"/>
              <a:sym typeface="DM Sans"/>
            </a:endParaRPr>
          </a:p>
          <a:p>
            <a:pPr algn="ctr" defTabSz="1219170">
              <a:lnSpc>
                <a:spcPct val="50000"/>
              </a:lnSpc>
              <a:spcBef>
                <a:spcPts val="1067"/>
              </a:spcBef>
              <a:buClr>
                <a:srgbClr val="000000"/>
              </a:buClr>
            </a:pPr>
            <a:r>
              <a:rPr lang="en" sz="2133" kern="0" dirty="0">
                <a:solidFill>
                  <a:srgbClr val="0A63AB"/>
                </a:solidFill>
                <a:latin typeface="DM Sans"/>
                <a:ea typeface="DM Sans"/>
                <a:cs typeface="DM Sans"/>
                <a:sym typeface="DM Sans"/>
              </a:rPr>
              <a:t>Créer de la valeur pour les parties prenantes</a:t>
            </a:r>
            <a:endParaRPr sz="2133" kern="0" dirty="0">
              <a:solidFill>
                <a:srgbClr val="0A63AB"/>
              </a:solidFill>
              <a:latin typeface="DM Sans"/>
              <a:ea typeface="DM Sans"/>
              <a:cs typeface="DM Sans"/>
              <a:sym typeface="DM Sans"/>
            </a:endParaRPr>
          </a:p>
          <a:p>
            <a:pPr algn="ctr" defTabSz="1219170">
              <a:lnSpc>
                <a:spcPct val="50000"/>
              </a:lnSpc>
              <a:spcBef>
                <a:spcPts val="1067"/>
              </a:spcBef>
              <a:buClr>
                <a:srgbClr val="000000"/>
              </a:buClr>
            </a:pPr>
            <a:r>
              <a:rPr lang="en" sz="2133" kern="0" dirty="0">
                <a:solidFill>
                  <a:srgbClr val="0A63AB"/>
                </a:solidFill>
                <a:latin typeface="DM Sans"/>
                <a:ea typeface="DM Sans"/>
                <a:cs typeface="DM Sans"/>
                <a:sym typeface="DM Sans"/>
              </a:rPr>
              <a:t>Collaboration et travail d'équipe</a:t>
            </a:r>
            <a:endParaRPr sz="2133" kern="0" dirty="0">
              <a:solidFill>
                <a:srgbClr val="0A63AB"/>
              </a:solidFill>
              <a:latin typeface="DM Sans"/>
              <a:ea typeface="DM Sans"/>
              <a:cs typeface="DM Sans"/>
              <a:sym typeface="DM Sans"/>
            </a:endParaRPr>
          </a:p>
          <a:p>
            <a:pPr algn="ctr" defTabSz="1219170">
              <a:lnSpc>
                <a:spcPct val="50000"/>
              </a:lnSpc>
              <a:spcBef>
                <a:spcPts val="1067"/>
              </a:spcBef>
              <a:buClr>
                <a:srgbClr val="000000"/>
              </a:buClr>
            </a:pPr>
            <a:r>
              <a:rPr lang="en" sz="2133" kern="0" dirty="0">
                <a:solidFill>
                  <a:srgbClr val="0A63AB"/>
                </a:solidFill>
                <a:latin typeface="DM Sans"/>
                <a:ea typeface="DM Sans"/>
                <a:cs typeface="DM Sans"/>
                <a:sym typeface="DM Sans"/>
              </a:rPr>
              <a:t>L'innovation pragmatique</a:t>
            </a:r>
            <a:endParaRPr sz="2133" kern="0" dirty="0">
              <a:solidFill>
                <a:srgbClr val="0A63AB"/>
              </a:solidFill>
              <a:latin typeface="DM Sans"/>
              <a:ea typeface="DM Sans"/>
              <a:cs typeface="DM Sans"/>
              <a:sym typeface="DM Sans"/>
            </a:endParaRPr>
          </a:p>
          <a:p>
            <a:pPr algn="ctr" defTabSz="1219170">
              <a:lnSpc>
                <a:spcPct val="50000"/>
              </a:lnSpc>
              <a:spcBef>
                <a:spcPts val="1067"/>
              </a:spcBef>
              <a:spcAft>
                <a:spcPts val="1067"/>
              </a:spcAft>
              <a:buClr>
                <a:srgbClr val="000000"/>
              </a:buClr>
            </a:pPr>
            <a:r>
              <a:rPr lang="en" sz="2133" kern="0" dirty="0">
                <a:solidFill>
                  <a:srgbClr val="0A63AB"/>
                </a:solidFill>
                <a:latin typeface="DM Sans"/>
                <a:ea typeface="DM Sans"/>
                <a:cs typeface="DM Sans"/>
                <a:sym typeface="DM Sans"/>
              </a:rPr>
              <a:t>Poursuivre l'excellence</a:t>
            </a:r>
            <a:endParaRPr sz="2133" kern="0" dirty="0">
              <a:solidFill>
                <a:srgbClr val="0A63AB"/>
              </a:solidFill>
              <a:latin typeface="DM Sans"/>
              <a:ea typeface="DM Sans"/>
              <a:cs typeface="DM Sans"/>
              <a:sym typeface="DM Sans"/>
            </a:endParaRPr>
          </a:p>
        </p:txBody>
      </p:sp>
      <p:sp>
        <p:nvSpPr>
          <p:cNvPr id="124" name="Google Shape;124;g25ad49d69d6_0_215"/>
          <p:cNvSpPr/>
          <p:nvPr/>
        </p:nvSpPr>
        <p:spPr>
          <a:xfrm>
            <a:off x="5019200" y="2213967"/>
            <a:ext cx="2153600" cy="2153600"/>
          </a:xfrm>
          <a:prstGeom prst="ellipse">
            <a:avLst/>
          </a:prstGeom>
          <a:solidFill>
            <a:schemeClr val="l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pic>
        <p:nvPicPr>
          <p:cNvPr id="125" name="Google Shape;125;g25ad49d69d6_0_215"/>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130801" y="2150176"/>
            <a:ext cx="1558399" cy="154697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25ad49d69d6_0_112"/>
          <p:cNvSpPr/>
          <p:nvPr/>
        </p:nvSpPr>
        <p:spPr>
          <a:xfrm>
            <a:off x="0" y="0"/>
            <a:ext cx="12192000" cy="6858000"/>
          </a:xfrm>
          <a:prstGeom prst="rect">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pic>
        <p:nvPicPr>
          <p:cNvPr id="131" name="Google Shape;131;g25ad49d69d6_0_11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261133" y="0"/>
            <a:ext cx="8930867" cy="6858000"/>
          </a:xfrm>
          <a:prstGeom prst="rect">
            <a:avLst/>
          </a:prstGeom>
          <a:noFill/>
          <a:ln>
            <a:noFill/>
          </a:ln>
        </p:spPr>
      </p:pic>
      <p:cxnSp>
        <p:nvCxnSpPr>
          <p:cNvPr id="132" name="Google Shape;132;g25ad49d69d6_0_112"/>
          <p:cNvCxnSpPr/>
          <p:nvPr/>
        </p:nvCxnSpPr>
        <p:spPr>
          <a:xfrm>
            <a:off x="379436" y="204232"/>
            <a:ext cx="535200" cy="0"/>
          </a:xfrm>
          <a:prstGeom prst="straightConnector1">
            <a:avLst/>
          </a:prstGeom>
          <a:noFill/>
          <a:ln w="41275" cap="flat" cmpd="sng">
            <a:solidFill>
              <a:srgbClr val="FFFFFF"/>
            </a:solidFill>
            <a:prstDash val="solid"/>
            <a:miter lim="800000"/>
            <a:headEnd type="none" w="sm" len="sm"/>
            <a:tailEnd type="none" w="sm" len="sm"/>
          </a:ln>
        </p:spPr>
      </p:cxnSp>
      <p:sp>
        <p:nvSpPr>
          <p:cNvPr id="133" name="Google Shape;133;g25ad49d69d6_0_112"/>
          <p:cNvSpPr/>
          <p:nvPr/>
        </p:nvSpPr>
        <p:spPr>
          <a:xfrm>
            <a:off x="203200" y="788600"/>
            <a:ext cx="3831600" cy="1838000"/>
          </a:xfrm>
          <a:prstGeom prst="rect">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34" name="Google Shape;134;g25ad49d69d6_0_112"/>
          <p:cNvSpPr txBox="1"/>
          <p:nvPr/>
        </p:nvSpPr>
        <p:spPr>
          <a:xfrm>
            <a:off x="379433" y="438167"/>
            <a:ext cx="5099200" cy="3641600"/>
          </a:xfrm>
          <a:prstGeom prst="rect">
            <a:avLst/>
          </a:prstGeom>
          <a:noFill/>
          <a:ln>
            <a:noFill/>
          </a:ln>
        </p:spPr>
        <p:txBody>
          <a:bodyPr spcFirstLastPara="1" wrap="square" lIns="0" tIns="0" rIns="0" bIns="0" anchor="t" anchorCtr="0">
            <a:noAutofit/>
          </a:bodyPr>
          <a:lstStyle/>
          <a:p>
            <a:pPr defTabSz="1219170">
              <a:buClr>
                <a:srgbClr val="000000"/>
              </a:buClr>
              <a:buSzPts val="1100"/>
            </a:pPr>
            <a:r>
              <a:rPr lang="en" sz="3333" b="1" kern="0" dirty="0">
                <a:solidFill>
                  <a:srgbClr val="FBDE00"/>
                </a:solidFill>
                <a:latin typeface="DM Sans"/>
                <a:ea typeface="DM Sans"/>
                <a:cs typeface="DM Sans"/>
                <a:sym typeface="DM Sans"/>
              </a:rPr>
              <a:t>Bâtiment </a:t>
            </a:r>
            <a:endParaRPr sz="3333" b="1" kern="0" dirty="0">
              <a:solidFill>
                <a:srgbClr val="FBDE00"/>
              </a:solidFill>
              <a:latin typeface="DM Sans"/>
              <a:ea typeface="DM Sans"/>
              <a:cs typeface="DM Sans"/>
              <a:sym typeface="DM Sans"/>
            </a:endParaRPr>
          </a:p>
          <a:p>
            <a:pPr defTabSz="1219170">
              <a:buClr>
                <a:srgbClr val="000000"/>
              </a:buClr>
              <a:buSzPts val="1100"/>
            </a:pPr>
            <a:r>
              <a:rPr lang="en" sz="3333" b="1" kern="0" dirty="0">
                <a:solidFill>
                  <a:srgbClr val="FBDE00"/>
                </a:solidFill>
                <a:latin typeface="DM Sans"/>
                <a:ea typeface="DM Sans"/>
                <a:cs typeface="DM Sans"/>
                <a:sym typeface="DM Sans"/>
              </a:rPr>
              <a:t>résilience environnementale &amp; </a:t>
            </a:r>
            <a:endParaRPr sz="3333" b="1" kern="0" dirty="0">
              <a:solidFill>
                <a:srgbClr val="FBDE00"/>
              </a:solidFill>
              <a:latin typeface="DM Sans"/>
              <a:ea typeface="DM Sans"/>
              <a:cs typeface="DM Sans"/>
              <a:sym typeface="DM Sans"/>
            </a:endParaRPr>
          </a:p>
          <a:p>
            <a:pPr defTabSz="1219170">
              <a:buClr>
                <a:srgbClr val="000000"/>
              </a:buClr>
              <a:buSzPts val="1100"/>
            </a:pPr>
            <a:r>
              <a:rPr lang="en" sz="3333" b="1" kern="0" dirty="0">
                <a:solidFill>
                  <a:srgbClr val="FBDE00"/>
                </a:solidFill>
                <a:latin typeface="DM Sans"/>
                <a:ea typeface="DM Sans"/>
                <a:cs typeface="DM Sans"/>
                <a:sym typeface="DM Sans"/>
              </a:rPr>
              <a:t>Promouvoir la santé</a:t>
            </a:r>
            <a:endParaRPr sz="3333" b="1" kern="0" dirty="0">
              <a:solidFill>
                <a:srgbClr val="FBDE00"/>
              </a:solidFill>
              <a:latin typeface="DM Sans"/>
              <a:ea typeface="DM Sans"/>
              <a:cs typeface="DM Sans"/>
              <a:sym typeface="DM Sans"/>
            </a:endParaRPr>
          </a:p>
          <a:p>
            <a:pPr defTabSz="1219170">
              <a:buClr>
                <a:srgbClr val="000000"/>
              </a:buClr>
              <a:buSzPts val="1100"/>
            </a:pPr>
            <a:r>
              <a:rPr lang="en" sz="3333" b="1" kern="0" dirty="0">
                <a:solidFill>
                  <a:srgbClr val="FBDE00"/>
                </a:solidFill>
                <a:latin typeface="DM Sans"/>
                <a:ea typeface="DM Sans"/>
                <a:cs typeface="DM Sans"/>
                <a:sym typeface="DM Sans"/>
              </a:rPr>
              <a:t>publique &amp; </a:t>
            </a:r>
            <a:endParaRPr sz="3333" b="1" kern="0" dirty="0">
              <a:solidFill>
                <a:srgbClr val="FBDE00"/>
              </a:solidFill>
              <a:latin typeface="DM Sans"/>
              <a:ea typeface="DM Sans"/>
              <a:cs typeface="DM Sans"/>
              <a:sym typeface="DM Sans"/>
            </a:endParaRPr>
          </a:p>
          <a:p>
            <a:pPr defTabSz="1219170">
              <a:buClr>
                <a:srgbClr val="000000"/>
              </a:buClr>
              <a:buSzPts val="1100"/>
            </a:pPr>
            <a:r>
              <a:rPr lang="fr-FR" sz="3333" b="1" kern="0" dirty="0">
                <a:solidFill>
                  <a:srgbClr val="FBDE00"/>
                </a:solidFill>
                <a:latin typeface="DM Sans"/>
                <a:ea typeface="DM Sans"/>
                <a:cs typeface="DM Sans"/>
                <a:sym typeface="DM Sans"/>
              </a:rPr>
              <a:t>La dignité</a:t>
            </a:r>
            <a:endParaRPr sz="3333" b="1" kern="0" dirty="0">
              <a:solidFill>
                <a:srgbClr val="FBDE00"/>
              </a:solidFill>
              <a:latin typeface="DM Sans"/>
              <a:ea typeface="DM Sans"/>
              <a:cs typeface="DM Sans"/>
              <a:sym typeface="DM Sans"/>
            </a:endParaRPr>
          </a:p>
          <a:p>
            <a:pPr defTabSz="1219170">
              <a:buClr>
                <a:srgbClr val="000000"/>
              </a:buClr>
              <a:buSzPts val="1100"/>
            </a:pPr>
            <a:r>
              <a:rPr lang="en" sz="3333" b="1" kern="0" dirty="0">
                <a:solidFill>
                  <a:srgbClr val="FBDE00"/>
                </a:solidFill>
                <a:latin typeface="DM Sans"/>
                <a:ea typeface="DM Sans"/>
                <a:cs typeface="DM Sans"/>
                <a:sym typeface="DM Sans"/>
              </a:rPr>
              <a:t>individuelle</a:t>
            </a:r>
            <a:endParaRPr sz="3333" b="1" kern="0" dirty="0">
              <a:solidFill>
                <a:srgbClr val="FBDE00"/>
              </a:solidFill>
              <a:latin typeface="DM Sans"/>
              <a:ea typeface="DM Sans"/>
              <a:cs typeface="DM Sans"/>
              <a:sym typeface="DM Sans"/>
            </a:endParaRPr>
          </a:p>
        </p:txBody>
      </p:sp>
      <p:sp>
        <p:nvSpPr>
          <p:cNvPr id="135" name="Google Shape;135;g25ad49d69d6_0_112"/>
          <p:cNvSpPr/>
          <p:nvPr/>
        </p:nvSpPr>
        <p:spPr>
          <a:xfrm>
            <a:off x="97016" y="4079871"/>
            <a:ext cx="1710400" cy="1710400"/>
          </a:xfrm>
          <a:prstGeom prst="ellipse">
            <a:avLst/>
          </a:prstGeom>
          <a:solidFill>
            <a:schemeClr val="accent6"/>
          </a:solidFill>
          <a:ln>
            <a:noFill/>
          </a:ln>
        </p:spPr>
        <p:txBody>
          <a:bodyPr spcFirstLastPara="1" wrap="square" lIns="3600" tIns="3600" rIns="3600" bIns="3600" anchor="ctr" anchorCtr="0">
            <a:noAutofit/>
          </a:bodyPr>
          <a:lstStyle/>
          <a:p>
            <a:pPr algn="ctr" defTabSz="1219170">
              <a:buClr>
                <a:srgbClr val="004F7D"/>
              </a:buClr>
              <a:buSzPts val="3200"/>
            </a:pPr>
            <a:r>
              <a:rPr lang="en" sz="2800" kern="0" dirty="0">
                <a:solidFill>
                  <a:srgbClr val="00A5FF"/>
                </a:solidFill>
                <a:latin typeface="DM Sans Medium"/>
                <a:ea typeface="DM Sans Medium"/>
                <a:cs typeface="DM Sans Medium"/>
                <a:sym typeface="DM Sans Medium"/>
              </a:rPr>
              <a:t>17</a:t>
            </a:r>
            <a:endParaRPr sz="2800" kern="0" dirty="0">
              <a:solidFill>
                <a:srgbClr val="00A5FF"/>
              </a:solidFill>
              <a:latin typeface="DM Sans Medium"/>
              <a:ea typeface="DM Sans Medium"/>
              <a:cs typeface="DM Sans Medium"/>
              <a:sym typeface="DM Sans Medium"/>
            </a:endParaRPr>
          </a:p>
          <a:p>
            <a:pPr algn="ctr" defTabSz="1219170">
              <a:buClr>
                <a:srgbClr val="004F7D"/>
              </a:buClr>
              <a:buSzPts val="1100"/>
            </a:pPr>
            <a:r>
              <a:rPr lang="en" sz="1333" kern="0" dirty="0">
                <a:solidFill>
                  <a:srgbClr val="0A63AB"/>
                </a:solidFill>
                <a:latin typeface="DM Sans"/>
                <a:ea typeface="DM Sans"/>
                <a:cs typeface="DM Sans"/>
                <a:sym typeface="DM Sans"/>
              </a:rPr>
              <a:t>Tonnes/an de déchets sanitaires gérés en toute sécurité </a:t>
            </a:r>
            <a:endParaRPr sz="2800" kern="0" dirty="0">
              <a:solidFill>
                <a:srgbClr val="0A63AB"/>
              </a:solidFill>
              <a:latin typeface="DM Sans Medium"/>
              <a:ea typeface="DM Sans Medium"/>
              <a:cs typeface="DM Sans Medium"/>
              <a:sym typeface="DM Sans Medium"/>
            </a:endParaRPr>
          </a:p>
        </p:txBody>
      </p:sp>
      <p:sp>
        <p:nvSpPr>
          <p:cNvPr id="136" name="Google Shape;136;g25ad49d69d6_0_112"/>
          <p:cNvSpPr/>
          <p:nvPr/>
        </p:nvSpPr>
        <p:spPr>
          <a:xfrm>
            <a:off x="3859461" y="4078471"/>
            <a:ext cx="1713200" cy="1713200"/>
          </a:xfrm>
          <a:prstGeom prst="ellipse">
            <a:avLst/>
          </a:prstGeom>
          <a:solidFill>
            <a:schemeClr val="accent6"/>
          </a:solidFill>
          <a:ln>
            <a:noFill/>
          </a:ln>
        </p:spPr>
        <p:txBody>
          <a:bodyPr spcFirstLastPara="1" wrap="square" lIns="3600" tIns="3600" rIns="3600" bIns="3600" anchor="ctr" anchorCtr="0">
            <a:noAutofit/>
          </a:bodyPr>
          <a:lstStyle/>
          <a:p>
            <a:pPr algn="ctr" defTabSz="1219170">
              <a:buClr>
                <a:srgbClr val="004F7D"/>
              </a:buClr>
              <a:buSzPts val="3200"/>
            </a:pPr>
            <a:r>
              <a:rPr lang="en" sz="2800" kern="0">
                <a:solidFill>
                  <a:srgbClr val="00A5FF"/>
                </a:solidFill>
                <a:latin typeface="DM Sans Medium"/>
                <a:ea typeface="DM Sans Medium"/>
                <a:cs typeface="DM Sans Medium"/>
                <a:sym typeface="DM Sans Medium"/>
              </a:rPr>
              <a:t>24K</a:t>
            </a:r>
            <a:endParaRPr sz="2800" kern="0">
              <a:solidFill>
                <a:srgbClr val="00A5FF"/>
              </a:solidFill>
              <a:latin typeface="DM Sans Medium"/>
              <a:ea typeface="DM Sans Medium"/>
              <a:cs typeface="DM Sans Medium"/>
              <a:sym typeface="DM Sans Medium"/>
            </a:endParaRPr>
          </a:p>
          <a:p>
            <a:pPr algn="ctr" defTabSz="1219170">
              <a:buClr>
                <a:srgbClr val="004F7D"/>
              </a:buClr>
              <a:buSzPts val="1100"/>
            </a:pPr>
            <a:r>
              <a:rPr lang="en" sz="1333" kern="0">
                <a:solidFill>
                  <a:srgbClr val="0A63AB"/>
                </a:solidFill>
                <a:latin typeface="DM Sans"/>
                <a:ea typeface="DM Sans"/>
                <a:cs typeface="DM Sans"/>
                <a:sym typeface="DM Sans"/>
              </a:rPr>
              <a:t>Tonnes de CO2 compensées chaque année</a:t>
            </a:r>
            <a:endParaRPr sz="2933" b="1" kern="0">
              <a:solidFill>
                <a:srgbClr val="0A63AB"/>
              </a:solidFill>
              <a:latin typeface="DM Sans"/>
              <a:ea typeface="DM Sans"/>
              <a:cs typeface="DM Sans"/>
              <a:sym typeface="DM Sans"/>
            </a:endParaRPr>
          </a:p>
        </p:txBody>
      </p:sp>
      <p:sp>
        <p:nvSpPr>
          <p:cNvPr id="137" name="Google Shape;137;g25ad49d69d6_0_112"/>
          <p:cNvSpPr/>
          <p:nvPr/>
        </p:nvSpPr>
        <p:spPr>
          <a:xfrm>
            <a:off x="1976821" y="4078471"/>
            <a:ext cx="1713200" cy="1713200"/>
          </a:xfrm>
          <a:prstGeom prst="ellipse">
            <a:avLst/>
          </a:prstGeom>
          <a:solidFill>
            <a:schemeClr val="accent6"/>
          </a:solidFill>
          <a:ln>
            <a:noFill/>
          </a:ln>
        </p:spPr>
        <p:txBody>
          <a:bodyPr spcFirstLastPara="1" wrap="square" lIns="3600" tIns="3600" rIns="3600" bIns="3600" anchor="ctr" anchorCtr="0">
            <a:noAutofit/>
          </a:bodyPr>
          <a:lstStyle/>
          <a:p>
            <a:pPr algn="ctr" defTabSz="1219170">
              <a:buClr>
                <a:srgbClr val="004F7D"/>
              </a:buClr>
              <a:buSzPts val="3200"/>
            </a:pPr>
            <a:r>
              <a:rPr lang="en" sz="2800" kern="0" dirty="0">
                <a:solidFill>
                  <a:srgbClr val="00A5FF"/>
                </a:solidFill>
                <a:latin typeface="DM Sans Medium"/>
                <a:ea typeface="DM Sans Medium"/>
                <a:cs typeface="DM Sans Medium"/>
                <a:sym typeface="DM Sans Medium"/>
              </a:rPr>
              <a:t>3</a:t>
            </a:r>
            <a:endParaRPr sz="2800" kern="0" dirty="0">
              <a:solidFill>
                <a:srgbClr val="00A5FF"/>
              </a:solidFill>
              <a:latin typeface="DM Sans Medium"/>
              <a:ea typeface="DM Sans Medium"/>
              <a:cs typeface="DM Sans Medium"/>
              <a:sym typeface="DM Sans Medium"/>
            </a:endParaRPr>
          </a:p>
          <a:p>
            <a:pPr algn="ctr" defTabSz="1219170">
              <a:buClr>
                <a:srgbClr val="004F7D"/>
              </a:buClr>
              <a:buSzPts val="1100"/>
            </a:pPr>
            <a:r>
              <a:rPr lang="en" sz="1333" kern="0" dirty="0">
                <a:solidFill>
                  <a:srgbClr val="0A63AB"/>
                </a:solidFill>
                <a:latin typeface="DM Sans"/>
                <a:ea typeface="DM Sans"/>
                <a:cs typeface="DM Sans"/>
                <a:sym typeface="DM Sans"/>
              </a:rPr>
              <a:t>Sites Mtaa Fresh qui consolident les déchets urbain en fosse</a:t>
            </a:r>
            <a:endParaRPr sz="2800" kern="0" dirty="0">
              <a:solidFill>
                <a:srgbClr val="0A63AB"/>
              </a:solidFill>
              <a:latin typeface="DM Sans Medium"/>
              <a:ea typeface="DM Sans Medium"/>
              <a:cs typeface="DM Sans Medium"/>
              <a:sym typeface="DM Sans Medium"/>
            </a:endParaRPr>
          </a:p>
        </p:txBody>
      </p:sp>
      <p:sp>
        <p:nvSpPr>
          <p:cNvPr id="138" name="Google Shape;138;g25ad49d69d6_0_112"/>
          <p:cNvSpPr/>
          <p:nvPr/>
        </p:nvSpPr>
        <p:spPr>
          <a:xfrm>
            <a:off x="5742100" y="4054267"/>
            <a:ext cx="1767200" cy="1761600"/>
          </a:xfrm>
          <a:prstGeom prst="ellipse">
            <a:avLst/>
          </a:prstGeom>
          <a:solidFill>
            <a:schemeClr val="accent6"/>
          </a:solidFill>
          <a:ln>
            <a:noFill/>
          </a:ln>
        </p:spPr>
        <p:txBody>
          <a:bodyPr spcFirstLastPara="1" wrap="square" lIns="3600" tIns="3600" rIns="3600" bIns="3600" anchor="ctr" anchorCtr="0">
            <a:noAutofit/>
          </a:bodyPr>
          <a:lstStyle/>
          <a:p>
            <a:pPr algn="ctr" defTabSz="1219170">
              <a:buClr>
                <a:srgbClr val="004F7D"/>
              </a:buClr>
              <a:buSzPts val="1100"/>
            </a:pPr>
            <a:r>
              <a:rPr lang="en" sz="2933" kern="0" dirty="0">
                <a:solidFill>
                  <a:srgbClr val="00A5FF"/>
                </a:solidFill>
                <a:latin typeface="DM Sans Medium"/>
                <a:ea typeface="DM Sans Medium"/>
                <a:cs typeface="DM Sans Medium"/>
                <a:sym typeface="DM Sans Medium"/>
              </a:rPr>
              <a:t>1M</a:t>
            </a:r>
            <a:endParaRPr sz="2933" kern="0" dirty="0">
              <a:solidFill>
                <a:srgbClr val="00A5FF"/>
              </a:solidFill>
              <a:latin typeface="DM Sans Medium"/>
              <a:ea typeface="DM Sans Medium"/>
              <a:cs typeface="DM Sans Medium"/>
              <a:sym typeface="DM Sans Medium"/>
            </a:endParaRPr>
          </a:p>
          <a:p>
            <a:pPr algn="ctr" defTabSz="1219170">
              <a:buClr>
                <a:srgbClr val="004F7D"/>
              </a:buClr>
              <a:buSzPts val="1100"/>
            </a:pPr>
            <a:r>
              <a:rPr lang="en" sz="1333" kern="0" dirty="0">
                <a:solidFill>
                  <a:srgbClr val="0A63AB"/>
                </a:solidFill>
                <a:latin typeface="DM Sans"/>
                <a:ea typeface="DM Sans"/>
                <a:cs typeface="DM Sans"/>
                <a:sym typeface="DM Sans"/>
              </a:rPr>
              <a:t>litres d'eau économisés par an</a:t>
            </a:r>
            <a:endParaRPr sz="1333" kern="0" dirty="0">
              <a:solidFill>
                <a:srgbClr val="0A63AB"/>
              </a:solidFill>
              <a:latin typeface="DM Sans"/>
              <a:ea typeface="DM Sans"/>
              <a:cs typeface="DM Sans"/>
              <a:sym typeface="DM Sans"/>
            </a:endParaRPr>
          </a:p>
        </p:txBody>
      </p:sp>
      <p:sp>
        <p:nvSpPr>
          <p:cNvPr id="139" name="Google Shape;139;g25ad49d69d6_0_112"/>
          <p:cNvSpPr txBox="1"/>
          <p:nvPr/>
        </p:nvSpPr>
        <p:spPr>
          <a:xfrm>
            <a:off x="261489" y="6380801"/>
            <a:ext cx="3559600" cy="143565"/>
          </a:xfrm>
          <a:prstGeom prst="rect">
            <a:avLst/>
          </a:prstGeom>
          <a:noFill/>
          <a:ln>
            <a:noFill/>
          </a:ln>
        </p:spPr>
        <p:txBody>
          <a:bodyPr spcFirstLastPara="1" wrap="square" lIns="0" tIns="0" rIns="0" bIns="0" anchor="t" anchorCtr="0">
            <a:spAutoFit/>
          </a:bodyPr>
          <a:lstStyle/>
          <a:p>
            <a:pPr defTabSz="1219170">
              <a:buClr>
                <a:srgbClr val="000000"/>
              </a:buClr>
              <a:buSzPts val="1100"/>
            </a:pPr>
            <a:r>
              <a:rPr lang="en" sz="933" i="1" kern="0">
                <a:solidFill>
                  <a:srgbClr val="FBDE00"/>
                </a:solidFill>
                <a:latin typeface="DM Sans"/>
                <a:ea typeface="DM Sans"/>
                <a:cs typeface="DM Sans"/>
                <a:sym typeface="DM Sans"/>
              </a:rPr>
              <a:t>*Ces chiffres sont valables en septembre 2023.</a:t>
            </a:r>
            <a:endParaRPr sz="933" i="1" kern="0">
              <a:solidFill>
                <a:srgbClr val="FBDE00"/>
              </a:solidFill>
              <a:latin typeface="DM Sans"/>
              <a:ea typeface="DM Sans"/>
              <a:cs typeface="DM Sans"/>
              <a:sym typeface="DM Sans"/>
            </a:endParaRPr>
          </a:p>
        </p:txBody>
      </p:sp>
      <p:sp>
        <p:nvSpPr>
          <p:cNvPr id="140" name="Google Shape;140;g25ad49d69d6_0_112"/>
          <p:cNvSpPr/>
          <p:nvPr/>
        </p:nvSpPr>
        <p:spPr>
          <a:xfrm>
            <a:off x="7758152" y="4078471"/>
            <a:ext cx="1713200" cy="1713200"/>
          </a:xfrm>
          <a:prstGeom prst="ellipse">
            <a:avLst/>
          </a:prstGeom>
          <a:solidFill>
            <a:srgbClr val="FFFFFF"/>
          </a:solidFill>
          <a:ln>
            <a:noFill/>
          </a:ln>
        </p:spPr>
        <p:txBody>
          <a:bodyPr spcFirstLastPara="1" wrap="square" lIns="3600" tIns="3600" rIns="3600" bIns="3600" anchor="ctr" anchorCtr="0">
            <a:noAutofit/>
          </a:bodyPr>
          <a:lstStyle/>
          <a:p>
            <a:pPr algn="ctr" defTabSz="1219170">
              <a:buClr>
                <a:srgbClr val="004F7D"/>
              </a:buClr>
              <a:buSzPts val="3200"/>
            </a:pPr>
            <a:r>
              <a:rPr lang="en" sz="2667" kern="0">
                <a:solidFill>
                  <a:srgbClr val="00A5FF"/>
                </a:solidFill>
                <a:latin typeface="DM Sans Medium"/>
                <a:ea typeface="DM Sans Medium"/>
                <a:cs typeface="DM Sans Medium"/>
                <a:sym typeface="DM Sans Medium"/>
              </a:rPr>
              <a:t>&gt;7,600</a:t>
            </a:r>
            <a:endParaRPr sz="2667" kern="0">
              <a:solidFill>
                <a:srgbClr val="00A5FF"/>
              </a:solidFill>
              <a:latin typeface="DM Sans Medium"/>
              <a:ea typeface="DM Sans Medium"/>
              <a:cs typeface="DM Sans Medium"/>
              <a:sym typeface="DM Sans Medium"/>
            </a:endParaRPr>
          </a:p>
          <a:p>
            <a:pPr algn="ctr" defTabSz="1219170">
              <a:buClr>
                <a:srgbClr val="004F7D"/>
              </a:buClr>
              <a:buSzPts val="1100"/>
            </a:pPr>
            <a:r>
              <a:rPr lang="en" sz="1333" kern="0">
                <a:solidFill>
                  <a:srgbClr val="0A63AB"/>
                </a:solidFill>
                <a:latin typeface="DM Sans"/>
                <a:ea typeface="DM Sans"/>
                <a:cs typeface="DM Sans"/>
                <a:sym typeface="DM Sans"/>
              </a:rPr>
              <a:t>Toilettes actives à Nairobi, Kisumu et Eldoret </a:t>
            </a:r>
            <a:endParaRPr sz="2667" kern="0">
              <a:solidFill>
                <a:srgbClr val="0A63AB"/>
              </a:solidFill>
              <a:latin typeface="DM Sans Medium"/>
              <a:ea typeface="DM Sans Medium"/>
              <a:cs typeface="DM Sans Medium"/>
              <a:sym typeface="DM Sans Medium"/>
            </a:endParaRPr>
          </a:p>
        </p:txBody>
      </p:sp>
      <p:sp>
        <p:nvSpPr>
          <p:cNvPr id="141" name="Google Shape;141;g25ad49d69d6_0_112"/>
          <p:cNvSpPr/>
          <p:nvPr/>
        </p:nvSpPr>
        <p:spPr>
          <a:xfrm>
            <a:off x="9720219" y="4054271"/>
            <a:ext cx="1713200" cy="1713200"/>
          </a:xfrm>
          <a:prstGeom prst="ellipse">
            <a:avLst/>
          </a:prstGeom>
          <a:solidFill>
            <a:srgbClr val="FFFFFF"/>
          </a:solidFill>
          <a:ln>
            <a:noFill/>
          </a:ln>
        </p:spPr>
        <p:txBody>
          <a:bodyPr spcFirstLastPara="1" wrap="square" lIns="3600" tIns="3600" rIns="3600" bIns="3600" anchor="ctr" anchorCtr="0">
            <a:noAutofit/>
          </a:bodyPr>
          <a:lstStyle/>
          <a:p>
            <a:pPr algn="ctr" defTabSz="1219170">
              <a:buClr>
                <a:srgbClr val="004F7D"/>
              </a:buClr>
              <a:buSzPts val="3200"/>
            </a:pPr>
            <a:r>
              <a:rPr lang="en" sz="2667" kern="0">
                <a:solidFill>
                  <a:srgbClr val="00A5FF"/>
                </a:solidFill>
                <a:latin typeface="DM Sans Medium"/>
                <a:ea typeface="DM Sans Medium"/>
                <a:cs typeface="DM Sans Medium"/>
                <a:sym typeface="DM Sans Medium"/>
              </a:rPr>
              <a:t>&gt;290k</a:t>
            </a:r>
            <a:endParaRPr sz="2667" kern="0">
              <a:solidFill>
                <a:srgbClr val="00A5FF"/>
              </a:solidFill>
              <a:latin typeface="DM Sans Medium"/>
              <a:ea typeface="DM Sans Medium"/>
              <a:cs typeface="DM Sans Medium"/>
              <a:sym typeface="DM Sans Medium"/>
            </a:endParaRPr>
          </a:p>
          <a:p>
            <a:pPr algn="ctr" defTabSz="1219170">
              <a:buClr>
                <a:srgbClr val="004F7D"/>
              </a:buClr>
              <a:buSzPts val="1100"/>
            </a:pPr>
            <a:r>
              <a:rPr lang="en" sz="1333" kern="0">
                <a:solidFill>
                  <a:srgbClr val="0A63AB"/>
                </a:solidFill>
                <a:latin typeface="DM Sans"/>
                <a:ea typeface="DM Sans"/>
                <a:cs typeface="DM Sans"/>
                <a:sym typeface="DM Sans"/>
              </a:rPr>
              <a:t>Personnes bénéficiant d'un assainissement géré en toute sécurité</a:t>
            </a:r>
            <a:endParaRPr sz="2667" kern="0">
              <a:solidFill>
                <a:srgbClr val="0A63AB"/>
              </a:solidFill>
              <a:latin typeface="DM Sans Medium"/>
              <a:ea typeface="DM Sans Medium"/>
              <a:cs typeface="DM Sans Medium"/>
              <a:sym typeface="DM Sans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CE1D8E-F19C-6011-E5D2-411C1B5AFAD6}"/>
              </a:ext>
            </a:extLst>
          </p:cNvPr>
          <p:cNvSpPr/>
          <p:nvPr/>
        </p:nvSpPr>
        <p:spPr>
          <a:xfrm>
            <a:off x="0" y="0"/>
            <a:ext cx="12192000" cy="1507808"/>
          </a:xfrm>
          <a:prstGeom prst="rect">
            <a:avLst/>
          </a:prstGeom>
          <a:solidFill>
            <a:srgbClr val="159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508A678-5283-B79F-07DF-DAF9E00795E1}"/>
              </a:ext>
            </a:extLst>
          </p:cNvPr>
          <p:cNvSpPr>
            <a:spLocks noGrp="1"/>
          </p:cNvSpPr>
          <p:nvPr>
            <p:ph type="title"/>
          </p:nvPr>
        </p:nvSpPr>
        <p:spPr>
          <a:xfrm>
            <a:off x="67377" y="91122"/>
            <a:ext cx="12124623" cy="1325563"/>
          </a:xfrm>
        </p:spPr>
        <p:txBody>
          <a:bodyPr>
            <a:normAutofit/>
          </a:bodyPr>
          <a:lstStyle/>
          <a:p>
            <a:pPr algn="ctr"/>
            <a:r>
              <a:rPr lang="de-DE" b="1" dirty="0">
                <a:solidFill>
                  <a:schemeClr val="bg1"/>
                </a:solidFill>
              </a:rPr>
              <a:t>Série de </a:t>
            </a:r>
            <a:r>
              <a:rPr lang="de-DE" b="1" dirty="0" err="1">
                <a:solidFill>
                  <a:schemeClr val="bg1"/>
                </a:solidFill>
              </a:rPr>
              <a:t>wébinaire</a:t>
            </a:r>
            <a:r>
              <a:rPr lang="de-DE" b="1" dirty="0">
                <a:solidFill>
                  <a:schemeClr val="bg1"/>
                </a:solidFill>
              </a:rPr>
              <a:t> </a:t>
            </a:r>
            <a:r>
              <a:rPr lang="de-DE" b="1" dirty="0" err="1">
                <a:solidFill>
                  <a:schemeClr val="bg1"/>
                </a:solidFill>
              </a:rPr>
              <a:t>sur</a:t>
            </a:r>
            <a:r>
              <a:rPr lang="de-DE" b="1" dirty="0">
                <a:solidFill>
                  <a:schemeClr val="bg1"/>
                </a:solidFill>
              </a:rPr>
              <a:t> </a:t>
            </a:r>
            <a:r>
              <a:rPr lang="de-DE" b="1" dirty="0" err="1">
                <a:solidFill>
                  <a:schemeClr val="bg1"/>
                </a:solidFill>
              </a:rPr>
              <a:t>l‘implication</a:t>
            </a:r>
            <a:r>
              <a:rPr lang="de-DE" b="1" dirty="0">
                <a:solidFill>
                  <a:schemeClr val="bg1"/>
                </a:solidFill>
              </a:rPr>
              <a:t> des </a:t>
            </a:r>
            <a:r>
              <a:rPr lang="de-DE" b="1" dirty="0" err="1">
                <a:solidFill>
                  <a:schemeClr val="bg1"/>
                </a:solidFill>
              </a:rPr>
              <a:t>services</a:t>
            </a:r>
            <a:r>
              <a:rPr lang="de-DE" b="1" dirty="0">
                <a:solidFill>
                  <a:schemeClr val="bg1"/>
                </a:solidFill>
              </a:rPr>
              <a:t> </a:t>
            </a:r>
            <a:r>
              <a:rPr lang="de-DE" b="1" dirty="0" err="1">
                <a:solidFill>
                  <a:schemeClr val="bg1"/>
                </a:solidFill>
              </a:rPr>
              <a:t>publics</a:t>
            </a:r>
            <a:r>
              <a:rPr lang="de-DE" b="1" dirty="0">
                <a:solidFill>
                  <a:schemeClr val="bg1"/>
                </a:solidFill>
              </a:rPr>
              <a:t> </a:t>
            </a:r>
            <a:r>
              <a:rPr lang="de-DE" b="1" dirty="0" err="1">
                <a:solidFill>
                  <a:schemeClr val="bg1"/>
                </a:solidFill>
              </a:rPr>
              <a:t>dans</a:t>
            </a:r>
            <a:r>
              <a:rPr lang="de-DE" b="1" dirty="0">
                <a:solidFill>
                  <a:schemeClr val="bg1"/>
                </a:solidFill>
              </a:rPr>
              <a:t> </a:t>
            </a:r>
            <a:r>
              <a:rPr lang="de-DE" b="1" dirty="0" err="1">
                <a:solidFill>
                  <a:schemeClr val="bg1"/>
                </a:solidFill>
              </a:rPr>
              <a:t>l‘assainissement</a:t>
            </a:r>
            <a:endParaRPr lang="en-GB" b="1" dirty="0">
              <a:solidFill>
                <a:schemeClr val="bg1"/>
              </a:solidFill>
            </a:endParaRPr>
          </a:p>
        </p:txBody>
      </p:sp>
      <p:sp>
        <p:nvSpPr>
          <p:cNvPr id="6" name="Rectangle: Rounded Corners 5">
            <a:extLst>
              <a:ext uri="{FF2B5EF4-FFF2-40B4-BE49-F238E27FC236}">
                <a16:creationId xmlns:a16="http://schemas.microsoft.com/office/drawing/2014/main" id="{4FB2BADE-84A0-1108-F6C2-8A74047FC671}"/>
              </a:ext>
            </a:extLst>
          </p:cNvPr>
          <p:cNvSpPr/>
          <p:nvPr/>
        </p:nvSpPr>
        <p:spPr>
          <a:xfrm>
            <a:off x="394636" y="1828800"/>
            <a:ext cx="6462559" cy="4668253"/>
          </a:xfrm>
          <a:prstGeom prst="roundRect">
            <a:avLst/>
          </a:prstGeom>
          <a:noFill/>
          <a:ln w="57150">
            <a:solidFill>
              <a:srgbClr val="159F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B74FF897-C0AE-D900-1B01-E1365A60ABE4}"/>
              </a:ext>
            </a:extLst>
          </p:cNvPr>
          <p:cNvSpPr/>
          <p:nvPr/>
        </p:nvSpPr>
        <p:spPr>
          <a:xfrm>
            <a:off x="7085436" y="1828800"/>
            <a:ext cx="4711928" cy="4668253"/>
          </a:xfrm>
          <a:prstGeom prst="roundRect">
            <a:avLst/>
          </a:prstGeom>
          <a:noFill/>
          <a:ln w="57150">
            <a:solidFill>
              <a:srgbClr val="159F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FB517F10-CC1E-4924-B5E4-B2D9F13752D3}"/>
              </a:ext>
            </a:extLst>
          </p:cNvPr>
          <p:cNvSpPr txBox="1"/>
          <p:nvPr/>
        </p:nvSpPr>
        <p:spPr>
          <a:xfrm>
            <a:off x="2225022" y="1875831"/>
            <a:ext cx="2542747" cy="584775"/>
          </a:xfrm>
          <a:prstGeom prst="rect">
            <a:avLst/>
          </a:prstGeom>
          <a:noFill/>
        </p:spPr>
        <p:txBody>
          <a:bodyPr wrap="none" rtlCol="0">
            <a:spAutoFit/>
          </a:bodyPr>
          <a:lstStyle/>
          <a:p>
            <a:r>
              <a:rPr lang="de-DE" sz="3200" b="1" dirty="0" err="1"/>
              <a:t>Organisateurs</a:t>
            </a:r>
            <a:endParaRPr lang="en-GB" sz="3200" b="1" dirty="0"/>
          </a:p>
        </p:txBody>
      </p:sp>
      <p:sp>
        <p:nvSpPr>
          <p:cNvPr id="10" name="TextBox 9">
            <a:extLst>
              <a:ext uri="{FF2B5EF4-FFF2-40B4-BE49-F238E27FC236}">
                <a16:creationId xmlns:a16="http://schemas.microsoft.com/office/drawing/2014/main" id="{0F8A5386-C888-D64E-EAEE-9489C471786E}"/>
              </a:ext>
            </a:extLst>
          </p:cNvPr>
          <p:cNvSpPr txBox="1"/>
          <p:nvPr/>
        </p:nvSpPr>
        <p:spPr>
          <a:xfrm>
            <a:off x="8480522" y="1997989"/>
            <a:ext cx="1537600" cy="584775"/>
          </a:xfrm>
          <a:prstGeom prst="rect">
            <a:avLst/>
          </a:prstGeom>
          <a:noFill/>
        </p:spPr>
        <p:txBody>
          <a:bodyPr wrap="none" rtlCol="0">
            <a:spAutoFit/>
          </a:bodyPr>
          <a:lstStyle/>
          <a:p>
            <a:r>
              <a:rPr lang="de-DE" sz="3200" b="1" dirty="0" err="1"/>
              <a:t>Objectif</a:t>
            </a:r>
            <a:endParaRPr lang="en-GB" sz="3200" b="1" dirty="0"/>
          </a:p>
        </p:txBody>
      </p:sp>
      <p:sp>
        <p:nvSpPr>
          <p:cNvPr id="11" name="TextBox 10">
            <a:extLst>
              <a:ext uri="{FF2B5EF4-FFF2-40B4-BE49-F238E27FC236}">
                <a16:creationId xmlns:a16="http://schemas.microsoft.com/office/drawing/2014/main" id="{21ACEFC3-D403-56CF-F167-7F3F07C30C8B}"/>
              </a:ext>
            </a:extLst>
          </p:cNvPr>
          <p:cNvSpPr txBox="1"/>
          <p:nvPr/>
        </p:nvSpPr>
        <p:spPr>
          <a:xfrm>
            <a:off x="7250866" y="2722917"/>
            <a:ext cx="4373627" cy="3416320"/>
          </a:xfrm>
          <a:prstGeom prst="rect">
            <a:avLst/>
          </a:prstGeom>
          <a:noFill/>
        </p:spPr>
        <p:txBody>
          <a:bodyPr wrap="square" rtlCol="0">
            <a:spAutoFit/>
          </a:bodyPr>
          <a:lstStyle/>
          <a:p>
            <a:pPr algn="ctr"/>
            <a:r>
              <a:rPr lang="fr-FR" sz="2400" dirty="0"/>
              <a:t>Faciliter l'échange de connaissances, d'expériences et de leçons apprises entre les opérateurs du secteur de l'eau et de l’assainissement en Afrique, en présentant diverses études de cas et approches visant à améliorer l'accès à l'assainissement en milieu urbain.</a:t>
            </a:r>
            <a:endParaRPr lang="en-GB" sz="2400" dirty="0"/>
          </a:p>
        </p:txBody>
      </p:sp>
      <p:pic>
        <p:nvPicPr>
          <p:cNvPr id="13" name="Picture 12" descr="A blue text on a white background&#10;&#10;Description automatically generated">
            <a:extLst>
              <a:ext uri="{FF2B5EF4-FFF2-40B4-BE49-F238E27FC236}">
                <a16:creationId xmlns:a16="http://schemas.microsoft.com/office/drawing/2014/main" id="{12BD8D4B-42C4-FCD2-1F77-E20118EE67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26669" y="5693614"/>
            <a:ext cx="1730252" cy="469688"/>
          </a:xfrm>
          <a:prstGeom prst="rect">
            <a:avLst/>
          </a:prstGeom>
        </p:spPr>
      </p:pic>
      <p:pic>
        <p:nvPicPr>
          <p:cNvPr id="15" name="Picture 14" descr="A logo for a water company&#10;&#10;Description automatically generated with medium confidence">
            <a:extLst>
              <a:ext uri="{FF2B5EF4-FFF2-40B4-BE49-F238E27FC236}">
                <a16:creationId xmlns:a16="http://schemas.microsoft.com/office/drawing/2014/main" id="{EA926C75-374E-8123-2B30-273E893200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6119" y="2410769"/>
            <a:ext cx="2239851" cy="1076310"/>
          </a:xfrm>
          <a:prstGeom prst="rect">
            <a:avLst/>
          </a:prstGeom>
        </p:spPr>
      </p:pic>
      <p:pic>
        <p:nvPicPr>
          <p:cNvPr id="17" name="Picture 16" descr="A logo for water for a company&#10;&#10;Description automatically generated with medium confidence">
            <a:extLst>
              <a:ext uri="{FF2B5EF4-FFF2-40B4-BE49-F238E27FC236}">
                <a16:creationId xmlns:a16="http://schemas.microsoft.com/office/drawing/2014/main" id="{039DD917-FBE3-DEC2-99F5-1E24BA943E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99924" y="4203976"/>
            <a:ext cx="1824375" cy="1280263"/>
          </a:xfrm>
          <a:prstGeom prst="rect">
            <a:avLst/>
          </a:prstGeom>
        </p:spPr>
      </p:pic>
      <p:pic>
        <p:nvPicPr>
          <p:cNvPr id="19" name="Picture 18" descr="Black text on a gray background&#10;&#10;Description automatically generated">
            <a:extLst>
              <a:ext uri="{FF2B5EF4-FFF2-40B4-BE49-F238E27FC236}">
                <a16:creationId xmlns:a16="http://schemas.microsoft.com/office/drawing/2014/main" id="{3D296FCF-85A2-7A2C-3BC5-9BB37571E13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83868" y="2109704"/>
            <a:ext cx="1618271" cy="1076310"/>
          </a:xfrm>
          <a:prstGeom prst="rect">
            <a:avLst/>
          </a:prstGeom>
        </p:spPr>
      </p:pic>
      <p:pic>
        <p:nvPicPr>
          <p:cNvPr id="21" name="Picture 20" descr="A white rectangular sign with black text&#10;&#10;Description automatically generated">
            <a:extLst>
              <a:ext uri="{FF2B5EF4-FFF2-40B4-BE49-F238E27FC236}">
                <a16:creationId xmlns:a16="http://schemas.microsoft.com/office/drawing/2014/main" id="{15AB048A-8A5A-A1F6-1B94-D4BFE2B96DE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74464" y="4115399"/>
            <a:ext cx="3791700" cy="1652157"/>
          </a:xfrm>
          <a:prstGeom prst="rect">
            <a:avLst/>
          </a:prstGeom>
        </p:spPr>
      </p:pic>
      <p:pic>
        <p:nvPicPr>
          <p:cNvPr id="25" name="Picture 24" descr="A logo with a fingerprint&#10;&#10;Description automatically generated">
            <a:extLst>
              <a:ext uri="{FF2B5EF4-FFF2-40B4-BE49-F238E27FC236}">
                <a16:creationId xmlns:a16="http://schemas.microsoft.com/office/drawing/2014/main" id="{78F2CC94-8141-1566-42CD-7DC1ECFD3B1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75121" y="2565016"/>
            <a:ext cx="1798687" cy="1065282"/>
          </a:xfrm>
          <a:prstGeom prst="rect">
            <a:avLst/>
          </a:prstGeom>
        </p:spPr>
      </p:pic>
      <p:pic>
        <p:nvPicPr>
          <p:cNvPr id="27" name="Picture 26" descr="A red and white logo&#10;&#10;Description automatically generated">
            <a:extLst>
              <a:ext uri="{FF2B5EF4-FFF2-40B4-BE49-F238E27FC236}">
                <a16:creationId xmlns:a16="http://schemas.microsoft.com/office/drawing/2014/main" id="{B78B7745-8476-A1FF-9740-635215C9AA8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89172" y="5371409"/>
            <a:ext cx="2381859" cy="992792"/>
          </a:xfrm>
          <a:prstGeom prst="rect">
            <a:avLst/>
          </a:prstGeom>
        </p:spPr>
      </p:pic>
      <p:pic>
        <p:nvPicPr>
          <p:cNvPr id="5" name="Picture 4" descr="A blue logo with white text&#10;&#10;Description automatically generated">
            <a:extLst>
              <a:ext uri="{FF2B5EF4-FFF2-40B4-BE49-F238E27FC236}">
                <a16:creationId xmlns:a16="http://schemas.microsoft.com/office/drawing/2014/main" id="{13D8F4B6-9900-2C12-2417-F40D50F90AD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64277" y="3605418"/>
            <a:ext cx="1462776" cy="1753138"/>
          </a:xfrm>
          <a:prstGeom prst="rect">
            <a:avLst/>
          </a:prstGeom>
        </p:spPr>
      </p:pic>
      <p:pic>
        <p:nvPicPr>
          <p:cNvPr id="7" name="Picture 6" descr="Black text on a white background&#10;&#10;Description automatically generated">
            <a:extLst>
              <a:ext uri="{FF2B5EF4-FFF2-40B4-BE49-F238E27FC236}">
                <a16:creationId xmlns:a16="http://schemas.microsoft.com/office/drawing/2014/main" id="{F0E52074-CF3E-ACA3-8A89-CACA5D279A4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359421" y="3501405"/>
            <a:ext cx="2242183" cy="728709"/>
          </a:xfrm>
          <a:prstGeom prst="rect">
            <a:avLst/>
          </a:prstGeom>
        </p:spPr>
      </p:pic>
    </p:spTree>
    <p:extLst>
      <p:ext uri="{BB962C8B-B14F-4D97-AF65-F5344CB8AC3E}">
        <p14:creationId xmlns:p14="http://schemas.microsoft.com/office/powerpoint/2010/main" val="42485677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45"/>
        <p:cNvGrpSpPr/>
        <p:nvPr/>
      </p:nvGrpSpPr>
      <p:grpSpPr>
        <a:xfrm>
          <a:off x="0" y="0"/>
          <a:ext cx="0" cy="0"/>
          <a:chOff x="0" y="0"/>
          <a:chExt cx="0" cy="0"/>
        </a:xfrm>
      </p:grpSpPr>
      <p:sp>
        <p:nvSpPr>
          <p:cNvPr id="146" name="Google Shape;146;p27"/>
          <p:cNvSpPr txBox="1">
            <a:spLocks noGrp="1"/>
          </p:cNvSpPr>
          <p:nvPr>
            <p:ph type="body" idx="1"/>
          </p:nvPr>
        </p:nvSpPr>
        <p:spPr>
          <a:xfrm>
            <a:off x="615867" y="1269297"/>
            <a:ext cx="10960400" cy="528800"/>
          </a:xfrm>
          <a:prstGeom prst="rect">
            <a:avLst/>
          </a:prstGeom>
          <a:noFill/>
          <a:ln>
            <a:noFill/>
          </a:ln>
        </p:spPr>
        <p:txBody>
          <a:bodyPr spcFirstLastPara="1" wrap="square" lIns="91433" tIns="45700" rIns="91433" bIns="45700" anchor="t" anchorCtr="0">
            <a:noAutofit/>
          </a:bodyPr>
          <a:lstStyle/>
          <a:p>
            <a:pPr marL="0" indent="0" algn="ctr"/>
            <a:r>
              <a:rPr lang="en" sz="1600" dirty="0">
                <a:solidFill>
                  <a:schemeClr val="accent1"/>
                </a:solidFill>
                <a:latin typeface="DM Sans"/>
                <a:ea typeface="DM Sans"/>
                <a:cs typeface="DM Sans"/>
                <a:sym typeface="DM Sans"/>
              </a:rPr>
              <a:t>L'approche de la chaîne de valeur de Fresh Life est mise en œuvre par deux entités :</a:t>
            </a:r>
            <a:endParaRPr sz="1600" dirty="0">
              <a:solidFill>
                <a:schemeClr val="accent1"/>
              </a:solidFill>
              <a:latin typeface="DM Sans"/>
              <a:ea typeface="DM Sans"/>
              <a:cs typeface="DM Sans"/>
              <a:sym typeface="DM Sans"/>
            </a:endParaRPr>
          </a:p>
          <a:p>
            <a:pPr marL="0" indent="0" algn="ctr"/>
            <a:r>
              <a:rPr lang="en" sz="1600" b="1" dirty="0">
                <a:solidFill>
                  <a:schemeClr val="dk1"/>
                </a:solidFill>
                <a:latin typeface="DM Sans"/>
                <a:ea typeface="DM Sans"/>
                <a:cs typeface="DM Sans"/>
                <a:sym typeface="DM Sans"/>
              </a:rPr>
              <a:t>Fresh Life </a:t>
            </a:r>
            <a:r>
              <a:rPr lang="en" sz="1600" dirty="0">
                <a:solidFill>
                  <a:schemeClr val="dk1"/>
                </a:solidFill>
                <a:latin typeface="DM Sans"/>
                <a:ea typeface="DM Sans"/>
                <a:cs typeface="DM Sans"/>
                <a:sym typeface="DM Sans"/>
              </a:rPr>
              <a:t>et </a:t>
            </a:r>
            <a:r>
              <a:rPr lang="en" sz="1600" b="1" dirty="0">
                <a:solidFill>
                  <a:schemeClr val="dk1"/>
                </a:solidFill>
                <a:latin typeface="DM Sans"/>
                <a:ea typeface="DM Sans"/>
                <a:cs typeface="DM Sans"/>
                <a:sym typeface="DM Sans"/>
              </a:rPr>
              <a:t>Regen Organics</a:t>
            </a:r>
            <a:r>
              <a:rPr lang="en" sz="1600" dirty="0">
                <a:solidFill>
                  <a:schemeClr val="dk1"/>
                </a:solidFill>
                <a:latin typeface="DM Sans"/>
                <a:ea typeface="DM Sans"/>
                <a:cs typeface="DM Sans"/>
                <a:sym typeface="DM Sans"/>
              </a:rPr>
              <a:t>. Les responsabilités des deux organisations sont réparties comme suit :</a:t>
            </a:r>
            <a:endParaRPr sz="1600" dirty="0">
              <a:solidFill>
                <a:schemeClr val="dk1"/>
              </a:solidFill>
              <a:latin typeface="DM Sans"/>
              <a:ea typeface="DM Sans"/>
              <a:cs typeface="DM Sans"/>
              <a:sym typeface="DM Sans"/>
            </a:endParaRPr>
          </a:p>
        </p:txBody>
      </p:sp>
      <p:graphicFrame>
        <p:nvGraphicFramePr>
          <p:cNvPr id="147" name="Google Shape;147;p27"/>
          <p:cNvGraphicFramePr/>
          <p:nvPr>
            <p:extLst>
              <p:ext uri="{D42A27DB-BD31-4B8C-83A1-F6EECF244321}">
                <p14:modId xmlns:p14="http://schemas.microsoft.com/office/powerpoint/2010/main" val="4244357820"/>
              </p:ext>
            </p:extLst>
          </p:nvPr>
        </p:nvGraphicFramePr>
        <p:xfrm>
          <a:off x="615852" y="1983716"/>
          <a:ext cx="10960267" cy="1864240"/>
        </p:xfrm>
        <a:graphic>
          <a:graphicData uri="http://schemas.openxmlformats.org/drawingml/2006/table">
            <a:tbl>
              <a:tblPr>
                <a:noFill/>
              </a:tblPr>
              <a:tblGrid>
                <a:gridCol w="1252967">
                  <a:extLst>
                    <a:ext uri="{9D8B030D-6E8A-4147-A177-3AD203B41FA5}">
                      <a16:colId xmlns:a16="http://schemas.microsoft.com/office/drawing/2014/main" val="20000"/>
                    </a:ext>
                  </a:extLst>
                </a:gridCol>
                <a:gridCol w="1864100">
                  <a:extLst>
                    <a:ext uri="{9D8B030D-6E8A-4147-A177-3AD203B41FA5}">
                      <a16:colId xmlns:a16="http://schemas.microsoft.com/office/drawing/2014/main" val="20001"/>
                    </a:ext>
                  </a:extLst>
                </a:gridCol>
                <a:gridCol w="1907367">
                  <a:extLst>
                    <a:ext uri="{9D8B030D-6E8A-4147-A177-3AD203B41FA5}">
                      <a16:colId xmlns:a16="http://schemas.microsoft.com/office/drawing/2014/main" val="20002"/>
                    </a:ext>
                  </a:extLst>
                </a:gridCol>
                <a:gridCol w="1989933">
                  <a:extLst>
                    <a:ext uri="{9D8B030D-6E8A-4147-A177-3AD203B41FA5}">
                      <a16:colId xmlns:a16="http://schemas.microsoft.com/office/drawing/2014/main" val="20003"/>
                    </a:ext>
                  </a:extLst>
                </a:gridCol>
                <a:gridCol w="1965300">
                  <a:extLst>
                    <a:ext uri="{9D8B030D-6E8A-4147-A177-3AD203B41FA5}">
                      <a16:colId xmlns:a16="http://schemas.microsoft.com/office/drawing/2014/main" val="20004"/>
                    </a:ext>
                  </a:extLst>
                </a:gridCol>
                <a:gridCol w="1980600">
                  <a:extLst>
                    <a:ext uri="{9D8B030D-6E8A-4147-A177-3AD203B41FA5}">
                      <a16:colId xmlns:a16="http://schemas.microsoft.com/office/drawing/2014/main" val="20005"/>
                    </a:ext>
                  </a:extLst>
                </a:gridCol>
              </a:tblGrid>
              <a:tr h="467320">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a:latin typeface="Helvetica Neue"/>
                        <a:ea typeface="Helvetica Neue"/>
                        <a:cs typeface="Helvetica Neue"/>
                        <a:sym typeface="Helvetica Neue"/>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500" b="1" u="none" strike="noStrike" cap="none" dirty="0">
                          <a:solidFill>
                            <a:srgbClr val="FFFFFF"/>
                          </a:solidFill>
                          <a:latin typeface="DM Sans"/>
                          <a:ea typeface="DM Sans"/>
                          <a:cs typeface="DM Sans"/>
                          <a:sym typeface="DM Sans"/>
                        </a:rPr>
                        <a:t>Conteneur</a:t>
                      </a:r>
                      <a:endParaRPr sz="1900" u="none" strike="noStrike" cap="none" dirty="0">
                        <a:latin typeface="DM Sans"/>
                        <a:ea typeface="DM Sans"/>
                        <a:cs typeface="DM Sans"/>
                        <a:sym typeface="DM Sans"/>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BFBFBF"/>
                      </a:solidFill>
                      <a:prstDash val="solid"/>
                      <a:round/>
                      <a:headEnd type="none" w="sm" len="sm"/>
                      <a:tailEnd type="none" w="sm" len="sm"/>
                    </a:lnB>
                    <a:solidFill>
                      <a:srgbClr val="66666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500" b="1" u="none" strike="noStrike" cap="none" dirty="0">
                          <a:solidFill>
                            <a:srgbClr val="FFFFFF"/>
                          </a:solidFill>
                          <a:latin typeface="DM Sans"/>
                          <a:ea typeface="DM Sans"/>
                          <a:cs typeface="DM Sans"/>
                          <a:sym typeface="DM Sans"/>
                        </a:rPr>
                        <a:t>Vidange</a:t>
                      </a:r>
                      <a:endParaRPr sz="1900" u="none" strike="noStrike" cap="none" dirty="0">
                        <a:latin typeface="DM Sans"/>
                        <a:ea typeface="DM Sans"/>
                        <a:cs typeface="DM Sans"/>
                        <a:sym typeface="DM Sans"/>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BFBFBF"/>
                      </a:solidFill>
                      <a:prstDash val="solid"/>
                      <a:round/>
                      <a:headEnd type="none" w="sm" len="sm"/>
                      <a:tailEnd type="none" w="sm" len="sm"/>
                    </a:lnB>
                    <a:solidFill>
                      <a:srgbClr val="66666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500" b="1" u="none" strike="noStrike" cap="none">
                          <a:solidFill>
                            <a:srgbClr val="FFFFFF"/>
                          </a:solidFill>
                          <a:latin typeface="DM Sans"/>
                          <a:ea typeface="DM Sans"/>
                          <a:cs typeface="DM Sans"/>
                          <a:sym typeface="DM Sans"/>
                        </a:rPr>
                        <a:t>Transport</a:t>
                      </a:r>
                      <a:endParaRPr sz="1900" u="none" strike="noStrike" cap="none">
                        <a:latin typeface="DM Sans"/>
                        <a:ea typeface="DM Sans"/>
                        <a:cs typeface="DM Sans"/>
                        <a:sym typeface="DM Sans"/>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BFBFBF"/>
                      </a:solidFill>
                      <a:prstDash val="solid"/>
                      <a:round/>
                      <a:headEnd type="none" w="sm" len="sm"/>
                      <a:tailEnd type="none" w="sm" len="sm"/>
                    </a:lnB>
                    <a:solidFill>
                      <a:srgbClr val="66666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500" b="1" u="none" strike="noStrike" cap="none" dirty="0">
                          <a:solidFill>
                            <a:srgbClr val="FFFFFF"/>
                          </a:solidFill>
                          <a:latin typeface="DM Sans"/>
                          <a:ea typeface="DM Sans"/>
                          <a:cs typeface="DM Sans"/>
                          <a:sym typeface="DM Sans"/>
                        </a:rPr>
                        <a:t>Traitement</a:t>
                      </a:r>
                      <a:endParaRPr sz="1900" u="none" strike="noStrike" cap="none" dirty="0">
                        <a:latin typeface="DM Sans"/>
                        <a:ea typeface="DM Sans"/>
                        <a:cs typeface="DM Sans"/>
                        <a:sym typeface="DM Sans"/>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BFBFBF"/>
                      </a:solidFill>
                      <a:prstDash val="solid"/>
                      <a:round/>
                      <a:headEnd type="none" w="sm" len="sm"/>
                      <a:tailEnd type="none" w="sm" len="sm"/>
                    </a:lnB>
                    <a:solidFill>
                      <a:srgbClr val="66666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500" b="1" u="none" strike="noStrike" cap="none">
                          <a:solidFill>
                            <a:srgbClr val="FFFFFF"/>
                          </a:solidFill>
                          <a:latin typeface="DM Sans"/>
                          <a:ea typeface="DM Sans"/>
                          <a:cs typeface="DM Sans"/>
                          <a:sym typeface="DM Sans"/>
                        </a:rPr>
                        <a:t>Réutilisation</a:t>
                      </a:r>
                      <a:endParaRPr sz="1900" u="none" strike="noStrike" cap="none">
                        <a:latin typeface="DM Sans"/>
                        <a:ea typeface="DM Sans"/>
                        <a:cs typeface="DM Sans"/>
                        <a:sym typeface="DM Sans"/>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BFBFBF"/>
                      </a:solidFill>
                      <a:prstDash val="solid"/>
                      <a:round/>
                      <a:headEnd type="none" w="sm" len="sm"/>
                      <a:tailEnd type="none" w="sm" len="sm"/>
                    </a:lnB>
                    <a:solidFill>
                      <a:srgbClr val="666666"/>
                    </a:solidFill>
                  </a:tcPr>
                </a:tc>
                <a:extLst>
                  <a:ext uri="{0D108BD9-81ED-4DB2-BD59-A6C34878D82A}">
                    <a16:rowId xmlns:a16="http://schemas.microsoft.com/office/drawing/2014/main" val="10000"/>
                  </a:ext>
                </a:extLst>
              </a:tr>
              <a:tr h="690840">
                <a:tc>
                  <a:txBody>
                    <a:bodyPr/>
                    <a:lstStyle/>
                    <a:p>
                      <a:pPr marL="0" marR="0" lvl="0" indent="0" algn="l" rtl="0">
                        <a:lnSpc>
                          <a:spcPct val="100000"/>
                        </a:lnSpc>
                        <a:spcBef>
                          <a:spcPts val="0"/>
                        </a:spcBef>
                        <a:spcAft>
                          <a:spcPts val="0"/>
                        </a:spcAft>
                        <a:buClr>
                          <a:srgbClr val="000000"/>
                        </a:buClr>
                        <a:buSzPts val="1100"/>
                        <a:buFont typeface="Arial"/>
                        <a:buNone/>
                      </a:pPr>
                      <a:r>
                        <a:rPr lang="en" sz="1500" b="1" u="none" strike="noStrike" cap="none" dirty="0">
                          <a:solidFill>
                            <a:srgbClr val="0A63AB"/>
                          </a:solidFill>
                          <a:latin typeface="DM Sans"/>
                          <a:ea typeface="DM Sans"/>
                          <a:cs typeface="DM Sans"/>
                          <a:sym typeface="DM Sans"/>
                        </a:rPr>
                        <a:t>Fresh Life</a:t>
                      </a:r>
                      <a:endParaRPr sz="1900" u="none" strike="noStrike" cap="none" dirty="0">
                        <a:solidFill>
                          <a:srgbClr val="0A63AB"/>
                        </a:solidFill>
                        <a:latin typeface="DM Sans"/>
                        <a:ea typeface="DM Sans"/>
                        <a:cs typeface="DM Sans"/>
                        <a:sym typeface="DM Sans"/>
                      </a:endParaRPr>
                    </a:p>
                  </a:txBody>
                  <a:tcPr marL="121900" marR="121900" marT="121900" marB="12190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a:latin typeface="Helvetica Neue"/>
                        <a:ea typeface="Helvetica Neue"/>
                        <a:cs typeface="Helvetica Neue"/>
                        <a:sym typeface="Helvetica Neue"/>
                      </a:endParaRPr>
                    </a:p>
                  </a:txBody>
                  <a:tcPr marL="121900" marR="121900" marT="121900" marB="12190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0A63AB"/>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a:latin typeface="Helvetica Neue"/>
                        <a:ea typeface="Helvetica Neue"/>
                        <a:cs typeface="Helvetica Neue"/>
                        <a:sym typeface="Helvetica Neue"/>
                      </a:endParaRPr>
                    </a:p>
                  </a:txBody>
                  <a:tcPr marL="121900" marR="121900" marT="121900" marB="12190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0A63AB"/>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a:latin typeface="Helvetica Neue"/>
                        <a:ea typeface="Helvetica Neue"/>
                        <a:cs typeface="Helvetica Neue"/>
                        <a:sym typeface="Helvetica Neue"/>
                      </a:endParaRPr>
                    </a:p>
                  </a:txBody>
                  <a:tcPr marL="121900" marR="121900" marT="121900" marB="12190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0A63AB"/>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a:latin typeface="Helvetica Neue"/>
                        <a:ea typeface="Helvetica Neue"/>
                        <a:cs typeface="Helvetica Neue"/>
                        <a:sym typeface="Helvetica Neue"/>
                      </a:endParaRPr>
                    </a:p>
                  </a:txBody>
                  <a:tcPr marL="121900" marR="121900" marT="121900" marB="12190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a:latin typeface="Helvetica Neue"/>
                        <a:ea typeface="Helvetica Neue"/>
                        <a:cs typeface="Helvetica Neue"/>
                        <a:sym typeface="Helvetica Neue"/>
                      </a:endParaRPr>
                    </a:p>
                  </a:txBody>
                  <a:tcPr marL="121900" marR="121900" marT="121900" marB="12190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1"/>
                  </a:ext>
                </a:extLst>
              </a:tr>
              <a:tr h="690840">
                <a:tc>
                  <a:txBody>
                    <a:bodyPr/>
                    <a:lstStyle/>
                    <a:p>
                      <a:pPr marL="0" marR="0" lvl="0" indent="0" algn="l" rtl="0">
                        <a:lnSpc>
                          <a:spcPct val="100000"/>
                        </a:lnSpc>
                        <a:spcBef>
                          <a:spcPts val="0"/>
                        </a:spcBef>
                        <a:spcAft>
                          <a:spcPts val="0"/>
                        </a:spcAft>
                        <a:buClr>
                          <a:srgbClr val="000000"/>
                        </a:buClr>
                        <a:buSzPts val="1100"/>
                        <a:buFont typeface="Arial"/>
                        <a:buNone/>
                      </a:pPr>
                      <a:r>
                        <a:rPr lang="en" sz="1500" b="1" u="none" strike="noStrike" cap="none">
                          <a:solidFill>
                            <a:srgbClr val="A07D2D"/>
                          </a:solidFill>
                          <a:latin typeface="DM Sans"/>
                          <a:ea typeface="DM Sans"/>
                          <a:cs typeface="DM Sans"/>
                          <a:sym typeface="DM Sans"/>
                        </a:rPr>
                        <a:t>Regen Organics</a:t>
                      </a:r>
                      <a:endParaRPr sz="1900" u="none" strike="noStrike" cap="none">
                        <a:solidFill>
                          <a:srgbClr val="A07D2D"/>
                        </a:solidFill>
                        <a:latin typeface="DM Sans"/>
                        <a:ea typeface="DM Sans"/>
                        <a:cs typeface="DM Sans"/>
                        <a:sym typeface="DM Sans"/>
                      </a:endParaRPr>
                    </a:p>
                  </a:txBody>
                  <a:tcPr marL="121900" marR="121900" marT="121900" marB="12190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a:latin typeface="Helvetica Neue"/>
                        <a:ea typeface="Helvetica Neue"/>
                        <a:cs typeface="Helvetica Neue"/>
                        <a:sym typeface="Helvetica Neue"/>
                      </a:endParaRPr>
                    </a:p>
                  </a:txBody>
                  <a:tcPr marL="121900" marR="121900" marT="121900" marB="12190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a:latin typeface="Helvetica Neue"/>
                        <a:ea typeface="Helvetica Neue"/>
                        <a:cs typeface="Helvetica Neue"/>
                        <a:sym typeface="Helvetica Neue"/>
                      </a:endParaRPr>
                    </a:p>
                  </a:txBody>
                  <a:tcPr marL="121900" marR="121900" marT="121900" marB="12190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a:latin typeface="Helvetica Neue"/>
                        <a:ea typeface="Helvetica Neue"/>
                        <a:cs typeface="Helvetica Neue"/>
                        <a:sym typeface="Helvetica Neue"/>
                      </a:endParaRPr>
                    </a:p>
                  </a:txBody>
                  <a:tcPr marL="121900" marR="121900" marT="121900" marB="12190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000000">
                        <a:alpha val="0"/>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a:latin typeface="Helvetica Neue"/>
                        <a:ea typeface="Helvetica Neue"/>
                        <a:cs typeface="Helvetica Neue"/>
                        <a:sym typeface="Helvetica Neue"/>
                      </a:endParaRPr>
                    </a:p>
                  </a:txBody>
                  <a:tcPr marL="121900" marR="121900" marT="121900" marB="12190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A07D2D"/>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dirty="0">
                        <a:latin typeface="Helvetica Neue"/>
                        <a:ea typeface="Helvetica Neue"/>
                        <a:cs typeface="Helvetica Neue"/>
                        <a:sym typeface="Helvetica Neue"/>
                      </a:endParaRPr>
                    </a:p>
                  </a:txBody>
                  <a:tcPr marL="121900" marR="121900" marT="121900" marB="12190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A07D2D"/>
                    </a:solidFill>
                  </a:tcPr>
                </a:tc>
                <a:extLst>
                  <a:ext uri="{0D108BD9-81ED-4DB2-BD59-A6C34878D82A}">
                    <a16:rowId xmlns:a16="http://schemas.microsoft.com/office/drawing/2014/main" val="10002"/>
                  </a:ext>
                </a:extLst>
              </a:tr>
            </a:tbl>
          </a:graphicData>
        </a:graphic>
      </p:graphicFrame>
      <p:sp>
        <p:nvSpPr>
          <p:cNvPr id="148" name="Google Shape;148;p27"/>
          <p:cNvSpPr/>
          <p:nvPr/>
        </p:nvSpPr>
        <p:spPr>
          <a:xfrm>
            <a:off x="1862941" y="3865787"/>
            <a:ext cx="1866400" cy="1890400"/>
          </a:xfrm>
          <a:prstGeom prst="rect">
            <a:avLst/>
          </a:prstGeom>
          <a:solidFill>
            <a:srgbClr val="F2F2F2"/>
          </a:solidFill>
          <a:ln w="28575" cap="flat" cmpd="sng">
            <a:solidFill>
              <a:srgbClr val="FBDE00"/>
            </a:solidFill>
            <a:prstDash val="solid"/>
            <a:round/>
            <a:headEnd type="none" w="sm" len="sm"/>
            <a:tailEnd type="none" w="sm" len="sm"/>
          </a:ln>
        </p:spPr>
        <p:txBody>
          <a:bodyPr spcFirstLastPara="1" wrap="square" lIns="121900" tIns="60933" rIns="121900" bIns="60933" anchor="ctr" anchorCtr="0">
            <a:noAutofit/>
          </a:bodyPr>
          <a:lstStyle/>
          <a:p>
            <a:pPr marL="237061" lvl="3" indent="-237061" defTabSz="1219170">
              <a:buClr>
                <a:srgbClr val="000000"/>
              </a:buClr>
              <a:buSzPts val="900"/>
              <a:buFont typeface="DM Sans"/>
              <a:buChar char="►"/>
            </a:pPr>
            <a:r>
              <a:rPr lang="en" sz="1200" kern="0">
                <a:solidFill>
                  <a:srgbClr val="000000"/>
                </a:solidFill>
                <a:latin typeface="DM Sans"/>
                <a:ea typeface="DM Sans"/>
                <a:cs typeface="DM Sans"/>
                <a:sym typeface="DM Sans"/>
              </a:rPr>
              <a:t>Fabrication et installation de toilettes en conteneur</a:t>
            </a:r>
            <a:endParaRPr sz="1200" kern="0">
              <a:solidFill>
                <a:srgbClr val="000000"/>
              </a:solidFill>
              <a:latin typeface="DM Sans"/>
              <a:ea typeface="DM Sans"/>
              <a:cs typeface="DM Sans"/>
              <a:sym typeface="DM Sans"/>
            </a:endParaRPr>
          </a:p>
          <a:p>
            <a:pPr marL="237061" lvl="3" indent="-237061" defTabSz="1219170">
              <a:spcBef>
                <a:spcPts val="800"/>
              </a:spcBef>
              <a:buClr>
                <a:srgbClr val="000000"/>
              </a:buClr>
              <a:buSzPts val="900"/>
              <a:buFont typeface="DM Sans"/>
              <a:buChar char="►"/>
            </a:pPr>
            <a:r>
              <a:rPr lang="en" sz="1200" kern="0">
                <a:solidFill>
                  <a:srgbClr val="000000"/>
                </a:solidFill>
                <a:latin typeface="DM Sans"/>
                <a:ea typeface="DM Sans"/>
                <a:cs typeface="DM Sans"/>
                <a:sym typeface="DM Sans"/>
              </a:rPr>
              <a:t>Services d'assistance à la clientèle et de maintenance</a:t>
            </a:r>
            <a:endParaRPr sz="1200" kern="0">
              <a:solidFill>
                <a:srgbClr val="000000"/>
              </a:solidFill>
              <a:latin typeface="DM Sans"/>
              <a:ea typeface="DM Sans"/>
              <a:cs typeface="DM Sans"/>
              <a:sym typeface="DM Sans"/>
            </a:endParaRPr>
          </a:p>
        </p:txBody>
      </p:sp>
      <p:sp>
        <p:nvSpPr>
          <p:cNvPr id="149" name="Google Shape;149;p27"/>
          <p:cNvSpPr/>
          <p:nvPr/>
        </p:nvSpPr>
        <p:spPr>
          <a:xfrm>
            <a:off x="3729256" y="3865787"/>
            <a:ext cx="1916800" cy="1890400"/>
          </a:xfrm>
          <a:prstGeom prst="rect">
            <a:avLst/>
          </a:prstGeom>
          <a:solidFill>
            <a:srgbClr val="F2F2F2"/>
          </a:solidFill>
          <a:ln w="28575" cap="flat" cmpd="sng">
            <a:solidFill>
              <a:schemeClr val="lt1"/>
            </a:solidFill>
            <a:prstDash val="solid"/>
            <a:round/>
            <a:headEnd type="none" w="sm" len="sm"/>
            <a:tailEnd type="none" w="sm" len="sm"/>
          </a:ln>
        </p:spPr>
        <p:txBody>
          <a:bodyPr spcFirstLastPara="1" wrap="square" lIns="121900" tIns="60933" rIns="121900" bIns="60933" anchor="ctr" anchorCtr="0">
            <a:noAutofit/>
          </a:bodyPr>
          <a:lstStyle/>
          <a:p>
            <a:pPr marL="237061" lvl="3" indent="-237061" defTabSz="1219170">
              <a:buClr>
                <a:srgbClr val="000000"/>
              </a:buClr>
              <a:buSzPts val="900"/>
              <a:buFont typeface="DM Sans"/>
              <a:buChar char="►"/>
            </a:pPr>
            <a:r>
              <a:rPr lang="en" sz="1200" kern="0">
                <a:solidFill>
                  <a:srgbClr val="000000"/>
                </a:solidFill>
                <a:latin typeface="DM Sans"/>
                <a:ea typeface="DM Sans"/>
                <a:cs typeface="DM Sans"/>
                <a:sym typeface="DM Sans"/>
              </a:rPr>
              <a:t>Collecte régulière des déchets</a:t>
            </a:r>
            <a:endParaRPr sz="1200" kern="0">
              <a:solidFill>
                <a:srgbClr val="000000"/>
              </a:solidFill>
              <a:latin typeface="DM Sans"/>
              <a:ea typeface="DM Sans"/>
              <a:cs typeface="DM Sans"/>
              <a:sym typeface="DM Sans"/>
            </a:endParaRPr>
          </a:p>
          <a:p>
            <a:pPr marL="237061" lvl="3" indent="-237061" defTabSz="1219170">
              <a:spcBef>
                <a:spcPts val="800"/>
              </a:spcBef>
              <a:buClr>
                <a:srgbClr val="000000"/>
              </a:buClr>
              <a:buSzPts val="900"/>
              <a:buFont typeface="DM Sans"/>
              <a:buChar char="►"/>
            </a:pPr>
            <a:r>
              <a:rPr lang="en" sz="1200" kern="0">
                <a:solidFill>
                  <a:srgbClr val="000000"/>
                </a:solidFill>
                <a:latin typeface="DM Sans"/>
                <a:ea typeface="DM Sans"/>
                <a:cs typeface="DM Sans"/>
                <a:sym typeface="DM Sans"/>
              </a:rPr>
              <a:t>Consolidation des déchets</a:t>
            </a:r>
            <a:endParaRPr sz="1200" kern="0">
              <a:solidFill>
                <a:srgbClr val="000000"/>
              </a:solidFill>
              <a:latin typeface="DM Sans"/>
              <a:ea typeface="DM Sans"/>
              <a:cs typeface="DM Sans"/>
              <a:sym typeface="DM Sans"/>
            </a:endParaRPr>
          </a:p>
          <a:p>
            <a:pPr marL="237061" lvl="3" indent="-237061" defTabSz="1219170">
              <a:spcBef>
                <a:spcPts val="800"/>
              </a:spcBef>
              <a:buClr>
                <a:srgbClr val="000000"/>
              </a:buClr>
              <a:buSzPts val="900"/>
              <a:buFont typeface="DM Sans"/>
              <a:buChar char="►"/>
            </a:pPr>
            <a:r>
              <a:rPr lang="en" sz="1200" kern="0">
                <a:solidFill>
                  <a:srgbClr val="000000"/>
                </a:solidFill>
                <a:latin typeface="DM Sans"/>
                <a:ea typeface="DM Sans"/>
                <a:cs typeface="DM Sans"/>
                <a:sym typeface="DM Sans"/>
              </a:rPr>
              <a:t>Lavage du matériel de collecte</a:t>
            </a:r>
            <a:endParaRPr sz="1200" kern="0">
              <a:solidFill>
                <a:srgbClr val="000000"/>
              </a:solidFill>
              <a:latin typeface="DM Sans"/>
              <a:ea typeface="DM Sans"/>
              <a:cs typeface="DM Sans"/>
              <a:sym typeface="DM Sans"/>
            </a:endParaRPr>
          </a:p>
        </p:txBody>
      </p:sp>
      <p:sp>
        <p:nvSpPr>
          <p:cNvPr id="150" name="Google Shape;150;p27"/>
          <p:cNvSpPr/>
          <p:nvPr/>
        </p:nvSpPr>
        <p:spPr>
          <a:xfrm>
            <a:off x="631295" y="3865787"/>
            <a:ext cx="1231600" cy="1890400"/>
          </a:xfrm>
          <a:prstGeom prst="rect">
            <a:avLst/>
          </a:prstGeom>
          <a:noFill/>
          <a:ln w="9525" cap="flat" cmpd="sng">
            <a:solidFill>
              <a:srgbClr val="D8D8D8"/>
            </a:solidFill>
            <a:prstDash val="solid"/>
            <a:round/>
            <a:headEnd type="none" w="sm" len="sm"/>
            <a:tailEnd type="none" w="sm" len="sm"/>
          </a:ln>
        </p:spPr>
        <p:txBody>
          <a:bodyPr spcFirstLastPara="1" wrap="square" lIns="0" tIns="54667" rIns="0" bIns="54667" anchor="t" anchorCtr="0">
            <a:noAutofit/>
          </a:bodyPr>
          <a:lstStyle/>
          <a:p>
            <a:pPr algn="ctr" defTabSz="1219170">
              <a:buClr>
                <a:srgbClr val="000000"/>
              </a:buClr>
              <a:buSzPts val="1000"/>
            </a:pPr>
            <a:endParaRPr sz="1333" b="1" kern="0">
              <a:solidFill>
                <a:srgbClr val="000000"/>
              </a:solidFill>
              <a:latin typeface="Helvetica Neue"/>
              <a:ea typeface="Helvetica Neue"/>
              <a:cs typeface="Helvetica Neue"/>
              <a:sym typeface="Helvetica Neue"/>
            </a:endParaRPr>
          </a:p>
          <a:p>
            <a:pPr algn="ctr" defTabSz="1219170">
              <a:buClr>
                <a:srgbClr val="000000"/>
              </a:buClr>
              <a:buSzPts val="1000"/>
            </a:pPr>
            <a:endParaRPr sz="1333" b="1" kern="0">
              <a:solidFill>
                <a:srgbClr val="000000"/>
              </a:solidFill>
              <a:latin typeface="Helvetica Neue"/>
              <a:ea typeface="Helvetica Neue"/>
              <a:cs typeface="Helvetica Neue"/>
              <a:sym typeface="Helvetica Neue"/>
            </a:endParaRPr>
          </a:p>
          <a:p>
            <a:pPr algn="ctr" defTabSz="1219170">
              <a:buClr>
                <a:srgbClr val="000000"/>
              </a:buClr>
              <a:buSzPts val="1000"/>
            </a:pPr>
            <a:endParaRPr sz="1333" b="1" kern="0">
              <a:solidFill>
                <a:srgbClr val="000000"/>
              </a:solidFill>
              <a:latin typeface="Helvetica Neue"/>
              <a:ea typeface="Helvetica Neue"/>
              <a:cs typeface="Helvetica Neue"/>
              <a:sym typeface="Helvetica Neue"/>
            </a:endParaRPr>
          </a:p>
          <a:p>
            <a:pPr algn="ctr" defTabSz="1219170">
              <a:buClr>
                <a:srgbClr val="000000"/>
              </a:buClr>
              <a:buSzPts val="1000"/>
            </a:pPr>
            <a:endParaRPr sz="1333" b="1" kern="0">
              <a:solidFill>
                <a:srgbClr val="000000"/>
              </a:solidFill>
              <a:latin typeface="Helvetica Neue"/>
              <a:ea typeface="Helvetica Neue"/>
              <a:cs typeface="Helvetica Neue"/>
              <a:sym typeface="Helvetica Neue"/>
            </a:endParaRPr>
          </a:p>
          <a:p>
            <a:pPr algn="ctr" defTabSz="1219170">
              <a:buClr>
                <a:srgbClr val="000000"/>
              </a:buClr>
              <a:buSzPts val="1000"/>
            </a:pPr>
            <a:r>
              <a:rPr lang="en" sz="1333" b="1" kern="0">
                <a:solidFill>
                  <a:srgbClr val="000000"/>
                </a:solidFill>
                <a:latin typeface="DM Sans"/>
                <a:ea typeface="DM Sans"/>
                <a:cs typeface="DM Sans"/>
                <a:sym typeface="DM Sans"/>
              </a:rPr>
              <a:t>Activités</a:t>
            </a:r>
            <a:endParaRPr sz="1333" b="1" kern="0">
              <a:solidFill>
                <a:srgbClr val="FF0000"/>
              </a:solidFill>
              <a:latin typeface="DM Sans"/>
              <a:ea typeface="DM Sans"/>
              <a:cs typeface="DM Sans"/>
              <a:sym typeface="DM Sans"/>
            </a:endParaRPr>
          </a:p>
        </p:txBody>
      </p:sp>
      <p:sp>
        <p:nvSpPr>
          <p:cNvPr id="151" name="Google Shape;151;p27"/>
          <p:cNvSpPr/>
          <p:nvPr/>
        </p:nvSpPr>
        <p:spPr>
          <a:xfrm>
            <a:off x="5638799" y="3865787"/>
            <a:ext cx="2004800" cy="1890400"/>
          </a:xfrm>
          <a:prstGeom prst="rect">
            <a:avLst/>
          </a:prstGeom>
          <a:solidFill>
            <a:srgbClr val="F2F2F2"/>
          </a:solidFill>
          <a:ln w="28575" cap="flat" cmpd="sng">
            <a:solidFill>
              <a:schemeClr val="lt1"/>
            </a:solidFill>
            <a:prstDash val="solid"/>
            <a:round/>
            <a:headEnd type="none" w="sm" len="sm"/>
            <a:tailEnd type="none" w="sm" len="sm"/>
          </a:ln>
        </p:spPr>
        <p:txBody>
          <a:bodyPr spcFirstLastPara="1" wrap="square" lIns="121900" tIns="60933" rIns="121900" bIns="60933" anchor="ctr" anchorCtr="0">
            <a:noAutofit/>
          </a:bodyPr>
          <a:lstStyle/>
          <a:p>
            <a:pPr marL="237061" lvl="3" indent="-237061" defTabSz="1219170">
              <a:buClr>
                <a:srgbClr val="000000"/>
              </a:buClr>
              <a:buSzPts val="900"/>
              <a:buFont typeface="DM Sans"/>
              <a:buChar char="►"/>
            </a:pPr>
            <a:r>
              <a:rPr lang="en" sz="1200" kern="0">
                <a:solidFill>
                  <a:srgbClr val="000000"/>
                </a:solidFill>
                <a:latin typeface="DM Sans"/>
                <a:ea typeface="DM Sans"/>
                <a:cs typeface="DM Sans"/>
                <a:sym typeface="DM Sans"/>
              </a:rPr>
              <a:t>Transport des déchets vers l'usine centrale de traitement de Kinanie</a:t>
            </a:r>
            <a:endParaRPr sz="1200" kern="0">
              <a:solidFill>
                <a:srgbClr val="000000"/>
              </a:solidFill>
              <a:latin typeface="DM Sans"/>
              <a:ea typeface="DM Sans"/>
              <a:cs typeface="DM Sans"/>
              <a:sym typeface="DM Sans"/>
            </a:endParaRPr>
          </a:p>
        </p:txBody>
      </p:sp>
      <p:sp>
        <p:nvSpPr>
          <p:cNvPr id="152" name="Google Shape;152;p27"/>
          <p:cNvSpPr/>
          <p:nvPr/>
        </p:nvSpPr>
        <p:spPr>
          <a:xfrm>
            <a:off x="7643447" y="3865787"/>
            <a:ext cx="1997600" cy="1890400"/>
          </a:xfrm>
          <a:prstGeom prst="rect">
            <a:avLst/>
          </a:prstGeom>
          <a:solidFill>
            <a:srgbClr val="F2F2F2"/>
          </a:solidFill>
          <a:ln w="28575" cap="flat" cmpd="sng">
            <a:solidFill>
              <a:schemeClr val="lt1"/>
            </a:solidFill>
            <a:prstDash val="solid"/>
            <a:round/>
            <a:headEnd type="none" w="sm" len="sm"/>
            <a:tailEnd type="none" w="sm" len="sm"/>
          </a:ln>
        </p:spPr>
        <p:txBody>
          <a:bodyPr spcFirstLastPara="1" wrap="square" lIns="121900" tIns="60933" rIns="121900" bIns="60933" anchor="ctr" anchorCtr="0">
            <a:noAutofit/>
          </a:bodyPr>
          <a:lstStyle/>
          <a:p>
            <a:pPr marL="237061" lvl="3" indent="-237061" defTabSz="1219170">
              <a:buClr>
                <a:srgbClr val="000000"/>
              </a:buClr>
              <a:buSzPts val="900"/>
              <a:buFont typeface="DM Sans"/>
              <a:buChar char="►"/>
            </a:pPr>
            <a:r>
              <a:rPr lang="en" sz="1200" kern="0">
                <a:solidFill>
                  <a:srgbClr val="000000"/>
                </a:solidFill>
                <a:latin typeface="DM Sans"/>
                <a:ea typeface="DM Sans"/>
                <a:cs typeface="DM Sans"/>
                <a:sym typeface="DM Sans"/>
              </a:rPr>
              <a:t>Traitement des déchets pour éliminer les agents pathogènes</a:t>
            </a:r>
            <a:endParaRPr sz="1200" kern="0">
              <a:solidFill>
                <a:srgbClr val="000000"/>
              </a:solidFill>
              <a:latin typeface="DM Sans"/>
              <a:ea typeface="DM Sans"/>
              <a:cs typeface="DM Sans"/>
              <a:sym typeface="DM Sans"/>
            </a:endParaRPr>
          </a:p>
        </p:txBody>
      </p:sp>
      <p:sp>
        <p:nvSpPr>
          <p:cNvPr id="153" name="Google Shape;153;p27"/>
          <p:cNvSpPr/>
          <p:nvPr/>
        </p:nvSpPr>
        <p:spPr>
          <a:xfrm>
            <a:off x="9641057" y="3865788"/>
            <a:ext cx="1935200" cy="1890400"/>
          </a:xfrm>
          <a:prstGeom prst="rect">
            <a:avLst/>
          </a:prstGeom>
          <a:solidFill>
            <a:srgbClr val="F2F2F2"/>
          </a:solidFill>
          <a:ln w="28575" cap="flat" cmpd="sng">
            <a:solidFill>
              <a:schemeClr val="lt1"/>
            </a:solidFill>
            <a:prstDash val="solid"/>
            <a:round/>
            <a:headEnd type="none" w="sm" len="sm"/>
            <a:tailEnd type="none" w="sm" len="sm"/>
          </a:ln>
        </p:spPr>
        <p:txBody>
          <a:bodyPr spcFirstLastPara="1" wrap="square" lIns="121900" tIns="60933" rIns="121900" bIns="60933" anchor="ctr" anchorCtr="0">
            <a:noAutofit/>
          </a:bodyPr>
          <a:lstStyle/>
          <a:p>
            <a:pPr marL="237061" lvl="3" indent="-237061" defTabSz="1219170">
              <a:buClr>
                <a:srgbClr val="000000"/>
              </a:buClr>
              <a:buSzPts val="900"/>
              <a:buFont typeface="DM Sans"/>
              <a:buChar char="►"/>
            </a:pPr>
            <a:r>
              <a:rPr lang="en" sz="1200" kern="0">
                <a:solidFill>
                  <a:srgbClr val="000000"/>
                </a:solidFill>
                <a:latin typeface="DM Sans"/>
                <a:ea typeface="DM Sans"/>
                <a:cs typeface="DM Sans"/>
                <a:sym typeface="DM Sans"/>
              </a:rPr>
              <a:t>Conversion des déchets traités en produits finis de valeur</a:t>
            </a:r>
            <a:endParaRPr sz="1200" kern="0">
              <a:solidFill>
                <a:srgbClr val="000000"/>
              </a:solidFill>
              <a:latin typeface="DM Sans"/>
              <a:ea typeface="DM Sans"/>
              <a:cs typeface="DM Sans"/>
              <a:sym typeface="DM Sans"/>
            </a:endParaRPr>
          </a:p>
        </p:txBody>
      </p:sp>
      <p:sp>
        <p:nvSpPr>
          <p:cNvPr id="154" name="Google Shape;154;p27"/>
          <p:cNvSpPr txBox="1"/>
          <p:nvPr/>
        </p:nvSpPr>
        <p:spPr>
          <a:xfrm>
            <a:off x="594200" y="171900"/>
            <a:ext cx="10982000" cy="984845"/>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2100"/>
            </a:pPr>
            <a:r>
              <a:rPr lang="en" sz="2400" b="1" kern="0" dirty="0">
                <a:solidFill>
                  <a:srgbClr val="0A63AB"/>
                </a:solidFill>
                <a:latin typeface="DM Sans"/>
                <a:ea typeface="DM Sans"/>
                <a:cs typeface="DM Sans"/>
                <a:sym typeface="DM Sans"/>
              </a:rPr>
              <a:t>L'approche de la chaîne de valeur complète est mise en œuvre par deux entités : une organisation à but non lucratif et une société à but lucratif.</a:t>
            </a:r>
            <a:endParaRPr sz="2400" b="1" kern="0" dirty="0">
              <a:solidFill>
                <a:srgbClr val="0A63AB"/>
              </a:solidFill>
              <a:latin typeface="DM Sans"/>
              <a:ea typeface="DM Sans"/>
              <a:cs typeface="DM Sans"/>
              <a:sym typeface="DM San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25ad49d69d6_0_6"/>
          <p:cNvSpPr/>
          <p:nvPr/>
        </p:nvSpPr>
        <p:spPr>
          <a:xfrm>
            <a:off x="0" y="0"/>
            <a:ext cx="12192000" cy="6858000"/>
          </a:xfrm>
          <a:prstGeom prst="rect">
            <a:avLst/>
          </a:prstGeom>
          <a:solidFill>
            <a:srgbClr val="FBDE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60" name="Google Shape;160;g25ad49d69d6_0_6"/>
          <p:cNvSpPr txBox="1"/>
          <p:nvPr/>
        </p:nvSpPr>
        <p:spPr>
          <a:xfrm>
            <a:off x="682733" y="788587"/>
            <a:ext cx="3428400" cy="1957200"/>
          </a:xfrm>
          <a:prstGeom prst="rect">
            <a:avLst/>
          </a:prstGeom>
          <a:noFill/>
          <a:ln>
            <a:noFill/>
          </a:ln>
        </p:spPr>
        <p:txBody>
          <a:bodyPr spcFirstLastPara="1" wrap="square" lIns="0" tIns="0" rIns="0" bIns="0" anchor="t" anchorCtr="0">
            <a:noAutofit/>
          </a:bodyPr>
          <a:lstStyle/>
          <a:p>
            <a:pPr defTabSz="1219170">
              <a:buClr>
                <a:srgbClr val="000000"/>
              </a:buClr>
              <a:buSzPts val="1100"/>
            </a:pPr>
            <a:r>
              <a:rPr lang="en" sz="3200" b="1" kern="0">
                <a:solidFill>
                  <a:srgbClr val="0A63AB"/>
                </a:solidFill>
                <a:latin typeface="DM Sans"/>
                <a:ea typeface="DM Sans"/>
                <a:cs typeface="DM Sans"/>
                <a:sym typeface="DM Sans"/>
              </a:rPr>
              <a:t>Notre solution d'assainissement en conteneurs</a:t>
            </a:r>
            <a:endParaRPr sz="3200" b="1" kern="0">
              <a:solidFill>
                <a:srgbClr val="0A63AB"/>
              </a:solidFill>
              <a:latin typeface="DM Sans"/>
              <a:ea typeface="DM Sans"/>
              <a:cs typeface="DM Sans"/>
              <a:sym typeface="DM Sans"/>
            </a:endParaRPr>
          </a:p>
        </p:txBody>
      </p:sp>
      <p:sp>
        <p:nvSpPr>
          <p:cNvPr id="161" name="Google Shape;161;g25ad49d69d6_0_6"/>
          <p:cNvSpPr txBox="1"/>
          <p:nvPr/>
        </p:nvSpPr>
        <p:spPr>
          <a:xfrm>
            <a:off x="682733" y="3271067"/>
            <a:ext cx="3128000" cy="2593200"/>
          </a:xfrm>
          <a:prstGeom prst="rect">
            <a:avLst/>
          </a:prstGeom>
          <a:noFill/>
          <a:ln>
            <a:noFill/>
          </a:ln>
        </p:spPr>
        <p:txBody>
          <a:bodyPr spcFirstLastPara="1" wrap="square" lIns="0" tIns="0" rIns="0" bIns="0" anchor="t" anchorCtr="0">
            <a:noAutofit/>
          </a:bodyPr>
          <a:lstStyle/>
          <a:p>
            <a:pPr defTabSz="1219170">
              <a:buClr>
                <a:srgbClr val="000000"/>
              </a:buClr>
              <a:buSzPts val="1600"/>
            </a:pPr>
            <a:r>
              <a:rPr lang="en" sz="2133" b="1" kern="0" dirty="0">
                <a:solidFill>
                  <a:srgbClr val="0A63AB"/>
                </a:solidFill>
                <a:latin typeface="DM Sans"/>
                <a:ea typeface="DM Sans"/>
                <a:cs typeface="DM Sans"/>
                <a:sym typeface="DM Sans"/>
              </a:rPr>
              <a:t>Toilettes Fresh Life.</a:t>
            </a:r>
            <a:endParaRPr sz="2133" b="1" kern="0" dirty="0">
              <a:solidFill>
                <a:srgbClr val="0A63AB"/>
              </a:solidFill>
              <a:latin typeface="DM Sans"/>
              <a:ea typeface="DM Sans"/>
              <a:cs typeface="DM Sans"/>
              <a:sym typeface="DM Sans"/>
            </a:endParaRPr>
          </a:p>
          <a:p>
            <a:pPr defTabSz="1219170">
              <a:buClr>
                <a:srgbClr val="000000"/>
              </a:buClr>
              <a:buSzPts val="1600"/>
            </a:pPr>
            <a:r>
              <a:rPr lang="fr-FR" sz="2133" kern="0" dirty="0">
                <a:solidFill>
                  <a:srgbClr val="0A63AB"/>
                </a:solidFill>
                <a:latin typeface="DM Sans"/>
                <a:ea typeface="DM Sans"/>
                <a:cs typeface="DM Sans"/>
                <a:sym typeface="DM Sans"/>
              </a:rPr>
              <a:t>Une toilette privée partagée et gérées par les résidents locaux.</a:t>
            </a:r>
            <a:endParaRPr sz="2133" kern="0" dirty="0">
              <a:solidFill>
                <a:srgbClr val="0A63AB"/>
              </a:solidFill>
              <a:latin typeface="DM Sans"/>
              <a:ea typeface="DM Sans"/>
              <a:cs typeface="DM Sans"/>
              <a:sym typeface="DM Sans"/>
            </a:endParaRPr>
          </a:p>
        </p:txBody>
      </p:sp>
      <p:pic>
        <p:nvPicPr>
          <p:cNvPr id="162" name="Google Shape;162;g25ad49d69d6_0_6"/>
          <p:cNvPicPr preferRelativeResize="0"/>
          <p:nvPr/>
        </p:nvPicPr>
        <p:blipFill rotWithShape="1">
          <a:blip r:embed="rId3" cstate="email">
            <a:alphaModFix/>
            <a:extLst>
              <a:ext uri="{28A0092B-C50C-407E-A947-70E740481C1C}">
                <a14:useLocalDpi xmlns:a14="http://schemas.microsoft.com/office/drawing/2010/main"/>
              </a:ext>
            </a:extLst>
          </a:blip>
          <a:srcRect r="-10"/>
          <a:stretch/>
        </p:blipFill>
        <p:spPr>
          <a:xfrm>
            <a:off x="4608900" y="0"/>
            <a:ext cx="5557232" cy="6858000"/>
          </a:xfrm>
          <a:prstGeom prst="rect">
            <a:avLst/>
          </a:prstGeom>
          <a:noFill/>
          <a:ln>
            <a:noFill/>
          </a:ln>
        </p:spPr>
      </p:pic>
      <p:cxnSp>
        <p:nvCxnSpPr>
          <p:cNvPr id="163" name="Google Shape;163;g25ad49d69d6_0_6"/>
          <p:cNvCxnSpPr/>
          <p:nvPr/>
        </p:nvCxnSpPr>
        <p:spPr>
          <a:xfrm>
            <a:off x="682736" y="638065"/>
            <a:ext cx="535200" cy="0"/>
          </a:xfrm>
          <a:prstGeom prst="straightConnector1">
            <a:avLst/>
          </a:prstGeom>
          <a:noFill/>
          <a:ln w="41275" cap="flat" cmpd="sng">
            <a:solidFill>
              <a:srgbClr val="FFFFFF"/>
            </a:solidFill>
            <a:prstDash val="solid"/>
            <a:miter lim="800000"/>
            <a:headEnd type="none" w="sm" len="sm"/>
            <a:tailEnd type="none" w="sm" len="sm"/>
          </a:ln>
        </p:spPr>
      </p:cxnSp>
      <p:pic>
        <p:nvPicPr>
          <p:cNvPr id="164" name="Google Shape;164;g25ad49d69d6_0_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973201" y="1861000"/>
            <a:ext cx="2988132" cy="461126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25ad49d69d6_0_44"/>
          <p:cNvSpPr/>
          <p:nvPr/>
        </p:nvSpPr>
        <p:spPr>
          <a:xfrm>
            <a:off x="0" y="0"/>
            <a:ext cx="12192000" cy="6858000"/>
          </a:xfrm>
          <a:prstGeom prst="rect">
            <a:avLst/>
          </a:prstGeom>
          <a:solidFill>
            <a:srgbClr val="FBDE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70" name="Google Shape;170;g25ad49d69d6_0_44"/>
          <p:cNvSpPr txBox="1"/>
          <p:nvPr/>
        </p:nvSpPr>
        <p:spPr>
          <a:xfrm>
            <a:off x="682733" y="2639600"/>
            <a:ext cx="3693200" cy="3984000"/>
          </a:xfrm>
          <a:prstGeom prst="rect">
            <a:avLst/>
          </a:prstGeom>
          <a:noFill/>
          <a:ln>
            <a:noFill/>
          </a:ln>
        </p:spPr>
        <p:txBody>
          <a:bodyPr spcFirstLastPara="1" wrap="square" lIns="0" tIns="0" rIns="0" bIns="0" anchor="t" anchorCtr="0">
            <a:noAutofit/>
          </a:bodyPr>
          <a:lstStyle/>
          <a:p>
            <a:pPr defTabSz="1219170">
              <a:buClr>
                <a:srgbClr val="000000"/>
              </a:buClr>
              <a:buSzPts val="1600"/>
            </a:pPr>
            <a:r>
              <a:rPr lang="en" sz="2133" b="1" kern="0" dirty="0">
                <a:solidFill>
                  <a:srgbClr val="0A63AB"/>
                </a:solidFill>
                <a:latin typeface="DM Sans"/>
                <a:ea typeface="DM Sans"/>
                <a:cs typeface="DM Sans"/>
                <a:sym typeface="DM Sans"/>
              </a:rPr>
              <a:t>Mtaa Fresh - Services de gestion des déchets urbains en fosse</a:t>
            </a:r>
            <a:endParaRPr sz="2133" b="1" kern="0" dirty="0">
              <a:solidFill>
                <a:srgbClr val="0A63AB"/>
              </a:solidFill>
              <a:latin typeface="DM Sans"/>
              <a:ea typeface="DM Sans"/>
              <a:cs typeface="DM Sans"/>
              <a:sym typeface="DM Sans"/>
            </a:endParaRPr>
          </a:p>
          <a:p>
            <a:pPr defTabSz="1219170">
              <a:buClr>
                <a:srgbClr val="000000"/>
              </a:buClr>
              <a:buSzPts val="1600"/>
            </a:pPr>
            <a:endParaRPr sz="2133" kern="0" dirty="0">
              <a:solidFill>
                <a:srgbClr val="0A63AB"/>
              </a:solidFill>
              <a:latin typeface="DM Sans"/>
              <a:ea typeface="DM Sans"/>
              <a:cs typeface="DM Sans"/>
              <a:sym typeface="DM Sans"/>
            </a:endParaRPr>
          </a:p>
          <a:p>
            <a:pPr defTabSz="1219170">
              <a:buClr>
                <a:srgbClr val="000000"/>
              </a:buClr>
              <a:buSzPts val="1600"/>
            </a:pPr>
            <a:r>
              <a:rPr lang="en" kern="0" dirty="0">
                <a:solidFill>
                  <a:srgbClr val="0A63AB"/>
                </a:solidFill>
                <a:latin typeface="DM Sans"/>
                <a:ea typeface="DM Sans"/>
                <a:cs typeface="DM Sans"/>
                <a:sym typeface="DM Sans"/>
              </a:rPr>
              <a:t>Fresh Life travaille également avec des vidangeurs manuels qui entretiennent les latrines à fosse dans les zones informelles. </a:t>
            </a:r>
            <a:r>
              <a:rPr lang="en" kern="0" dirty="0">
                <a:solidFill>
                  <a:srgbClr val="0A63AB"/>
                </a:solidFill>
                <a:latin typeface="DM Sans"/>
                <a:ea typeface="DM Sans"/>
                <a:cs typeface="DM Sans"/>
                <a:sym typeface="DM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Nous leur fournissons des équipement de protection individuelle et éliminons en toute sécurité les déchets qui, autrement, ne seraient </a:t>
            </a:r>
            <a:r>
              <a:rPr lang="en" kern="0" dirty="0">
                <a:solidFill>
                  <a:srgbClr val="0A63AB"/>
                </a:solidFill>
                <a:latin typeface="DM Sans"/>
                <a:ea typeface="DM Sans"/>
                <a:cs typeface="DM Sans"/>
                <a:sym typeface="DM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déversés de nouveau </a:t>
            </a:r>
            <a:r>
              <a:rPr lang="fr-FR" kern="0" dirty="0">
                <a:solidFill>
                  <a:srgbClr val="0A63AB"/>
                </a:solidFill>
                <a:latin typeface="DM Sans"/>
                <a:ea typeface="DM Sans"/>
                <a:cs typeface="DM Sans"/>
                <a:sym typeface="DM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au niveau</a:t>
            </a:r>
            <a:r>
              <a:rPr lang="fr-FR" kern="0" dirty="0">
                <a:solidFill>
                  <a:srgbClr val="0A63AB"/>
                </a:solidFill>
                <a:latin typeface="DM Sans"/>
                <a:ea typeface="DM Sans"/>
                <a:cs typeface="DM Sans"/>
                <a:sym typeface="DM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 d</a:t>
            </a:r>
            <a:r>
              <a:rPr lang="en" kern="0" dirty="0">
                <a:solidFill>
                  <a:srgbClr val="0A63AB"/>
                </a:solidFill>
                <a:latin typeface="DM Sans"/>
                <a:ea typeface="DM Sans"/>
                <a:cs typeface="DM Sans"/>
                <a:sym typeface="DM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es communautés.</a:t>
            </a:r>
            <a:endParaRPr sz="2133" kern="0" dirty="0">
              <a:solidFill>
                <a:srgbClr val="0A63AB"/>
              </a:solidFill>
              <a:latin typeface="DM Sans"/>
              <a:ea typeface="DM Sans"/>
              <a:cs typeface="DM Sans"/>
              <a:sym typeface="DM Sans"/>
            </a:endParaRPr>
          </a:p>
        </p:txBody>
      </p:sp>
      <p:sp>
        <p:nvSpPr>
          <p:cNvPr id="171" name="Google Shape;171;g25ad49d69d6_0_44"/>
          <p:cNvSpPr txBox="1"/>
          <p:nvPr/>
        </p:nvSpPr>
        <p:spPr>
          <a:xfrm>
            <a:off x="682733" y="788596"/>
            <a:ext cx="3428400" cy="1404000"/>
          </a:xfrm>
          <a:prstGeom prst="rect">
            <a:avLst/>
          </a:prstGeom>
          <a:noFill/>
          <a:ln>
            <a:noFill/>
          </a:ln>
        </p:spPr>
        <p:txBody>
          <a:bodyPr spcFirstLastPara="1" wrap="square" lIns="0" tIns="0" rIns="0" bIns="0" anchor="t" anchorCtr="0">
            <a:noAutofit/>
          </a:bodyPr>
          <a:lstStyle/>
          <a:p>
            <a:pPr defTabSz="1219170">
              <a:buClr>
                <a:srgbClr val="000000"/>
              </a:buClr>
              <a:buSzPts val="1100"/>
            </a:pPr>
            <a:r>
              <a:rPr lang="en" sz="3200" b="1" kern="0">
                <a:solidFill>
                  <a:srgbClr val="0A63AB"/>
                </a:solidFill>
                <a:latin typeface="DM Sans"/>
                <a:ea typeface="DM Sans"/>
                <a:cs typeface="DM Sans"/>
                <a:sym typeface="DM Sans"/>
              </a:rPr>
              <a:t>Des services de gestion des déchets sûrs</a:t>
            </a:r>
            <a:endParaRPr sz="3200" b="1" kern="0">
              <a:solidFill>
                <a:srgbClr val="0A63AB"/>
              </a:solidFill>
              <a:latin typeface="DM Sans"/>
              <a:ea typeface="DM Sans"/>
              <a:cs typeface="DM Sans"/>
              <a:sym typeface="DM Sans"/>
            </a:endParaRPr>
          </a:p>
        </p:txBody>
      </p:sp>
      <p:cxnSp>
        <p:nvCxnSpPr>
          <p:cNvPr id="172" name="Google Shape;172;g25ad49d69d6_0_44"/>
          <p:cNvCxnSpPr/>
          <p:nvPr/>
        </p:nvCxnSpPr>
        <p:spPr>
          <a:xfrm>
            <a:off x="682736" y="638065"/>
            <a:ext cx="535200" cy="0"/>
          </a:xfrm>
          <a:prstGeom prst="straightConnector1">
            <a:avLst/>
          </a:prstGeom>
          <a:noFill/>
          <a:ln w="41275" cap="flat" cmpd="sng">
            <a:solidFill>
              <a:srgbClr val="FFFFFF"/>
            </a:solidFill>
            <a:prstDash val="solid"/>
            <a:miter lim="800000"/>
            <a:headEnd type="none" w="sm" len="sm"/>
            <a:tailEnd type="none" w="sm" len="sm"/>
          </a:ln>
        </p:spPr>
      </p:cxnSp>
      <p:pic>
        <p:nvPicPr>
          <p:cNvPr id="173" name="Google Shape;173;g25ad49d69d6_0_44"/>
          <p:cNvPicPr preferRelativeResize="0"/>
          <p:nvPr/>
        </p:nvPicPr>
        <p:blipFill rotWithShape="1">
          <a:blip r:embed="rId3" cstate="email">
            <a:alphaModFix/>
            <a:extLst>
              <a:ext uri="{28A0092B-C50C-407E-A947-70E740481C1C}">
                <a14:useLocalDpi xmlns:a14="http://schemas.microsoft.com/office/drawing/2010/main"/>
              </a:ext>
            </a:extLst>
          </a:blip>
          <a:srcRect t="-14181"/>
          <a:stretch/>
        </p:blipFill>
        <p:spPr>
          <a:xfrm>
            <a:off x="4627467" y="1196609"/>
            <a:ext cx="6921379" cy="5665057"/>
          </a:xfrm>
          <a:prstGeom prst="rect">
            <a:avLst/>
          </a:prstGeom>
          <a:noFill/>
          <a:ln>
            <a:noFill/>
          </a:ln>
        </p:spPr>
      </p:pic>
      <p:pic>
        <p:nvPicPr>
          <p:cNvPr id="174" name="Google Shape;174;g25ad49d69d6_0_4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627467" y="3667"/>
            <a:ext cx="6921383" cy="389326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8"/>
        <p:cNvGrpSpPr/>
        <p:nvPr/>
      </p:nvGrpSpPr>
      <p:grpSpPr>
        <a:xfrm>
          <a:off x="0" y="0"/>
          <a:ext cx="0" cy="0"/>
          <a:chOff x="0" y="0"/>
          <a:chExt cx="0" cy="0"/>
        </a:xfrm>
      </p:grpSpPr>
      <p:sp>
        <p:nvSpPr>
          <p:cNvPr id="179" name="Google Shape;179;g1eb81bcd769_0_0"/>
          <p:cNvSpPr txBox="1">
            <a:spLocks noGrp="1"/>
          </p:cNvSpPr>
          <p:nvPr>
            <p:ph type="body" idx="1"/>
          </p:nvPr>
        </p:nvSpPr>
        <p:spPr>
          <a:xfrm>
            <a:off x="453300" y="2046833"/>
            <a:ext cx="4821200" cy="4669600"/>
          </a:xfrm>
          <a:prstGeom prst="rect">
            <a:avLst/>
          </a:prstGeom>
          <a:noFill/>
          <a:ln>
            <a:noFill/>
          </a:ln>
        </p:spPr>
        <p:txBody>
          <a:bodyPr spcFirstLastPara="1" wrap="square" lIns="91433" tIns="45700" rIns="91433" bIns="45700" anchor="t" anchorCtr="0">
            <a:noAutofit/>
          </a:bodyPr>
          <a:lstStyle/>
          <a:p>
            <a:pPr indent="-440256">
              <a:lnSpc>
                <a:spcPct val="115000"/>
              </a:lnSpc>
              <a:buClr>
                <a:schemeClr val="dk1"/>
              </a:buClr>
              <a:buSzPts val="1600"/>
              <a:buFont typeface="DM Sans"/>
              <a:buAutoNum type="arabicPeriod"/>
            </a:pPr>
            <a:r>
              <a:rPr lang="en" sz="1800" dirty="0">
                <a:solidFill>
                  <a:schemeClr val="dk1"/>
                </a:solidFill>
                <a:latin typeface="DM Sans"/>
                <a:ea typeface="DM Sans"/>
                <a:cs typeface="DM Sans"/>
                <a:sym typeface="DM Sans"/>
              </a:rPr>
              <a:t>Absence d'investissements adéquats en capital</a:t>
            </a:r>
            <a:endParaRPr sz="1800" dirty="0">
              <a:solidFill>
                <a:schemeClr val="dk1"/>
              </a:solidFill>
              <a:latin typeface="DM Sans"/>
              <a:ea typeface="DM Sans"/>
              <a:cs typeface="DM Sans"/>
              <a:sym typeface="DM Sans"/>
            </a:endParaRPr>
          </a:p>
          <a:p>
            <a:pPr indent="-440256">
              <a:lnSpc>
                <a:spcPct val="115000"/>
              </a:lnSpc>
              <a:buClr>
                <a:schemeClr val="dk1"/>
              </a:buClr>
              <a:buSzPts val="1600"/>
              <a:buFont typeface="DM Sans"/>
              <a:buAutoNum type="arabicPeriod"/>
            </a:pPr>
            <a:r>
              <a:rPr lang="en" sz="1800" dirty="0">
                <a:solidFill>
                  <a:schemeClr val="dk1"/>
                </a:solidFill>
                <a:latin typeface="DM Sans"/>
                <a:ea typeface="DM Sans"/>
                <a:cs typeface="DM Sans"/>
                <a:sym typeface="DM Sans"/>
              </a:rPr>
              <a:t>Lenteur de l'innovation, capacité technique insuffisante pour innover et forte dépendance à l'égard des technologies conventionnelles.   </a:t>
            </a:r>
            <a:endParaRPr sz="1800" dirty="0">
              <a:solidFill>
                <a:schemeClr val="dk1"/>
              </a:solidFill>
              <a:latin typeface="DM Sans"/>
              <a:ea typeface="DM Sans"/>
              <a:cs typeface="DM Sans"/>
              <a:sym typeface="DM Sans"/>
            </a:endParaRPr>
          </a:p>
          <a:p>
            <a:pPr indent="-440256">
              <a:lnSpc>
                <a:spcPct val="115000"/>
              </a:lnSpc>
              <a:buClr>
                <a:schemeClr val="dk1"/>
              </a:buClr>
              <a:buSzPts val="1600"/>
              <a:buFont typeface="DM Sans"/>
              <a:buAutoNum type="arabicPeriod"/>
            </a:pPr>
            <a:r>
              <a:rPr lang="en" sz="1800" dirty="0">
                <a:solidFill>
                  <a:schemeClr val="dk1"/>
                </a:solidFill>
                <a:latin typeface="DM Sans"/>
                <a:ea typeface="DM Sans"/>
                <a:cs typeface="DM Sans"/>
                <a:sym typeface="DM Sans"/>
              </a:rPr>
              <a:t>L'accent est encore mis sur les questions relatives à l'eau, sans que l'assainissement ne reçoive l'attention qu'il mérite.</a:t>
            </a:r>
            <a:endParaRPr sz="1800" dirty="0">
              <a:solidFill>
                <a:schemeClr val="dk1"/>
              </a:solidFill>
              <a:latin typeface="DM Sans"/>
              <a:ea typeface="DM Sans"/>
              <a:cs typeface="DM Sans"/>
              <a:sym typeface="DM Sans"/>
            </a:endParaRPr>
          </a:p>
          <a:p>
            <a:pPr indent="-440256">
              <a:lnSpc>
                <a:spcPct val="115000"/>
              </a:lnSpc>
              <a:buClr>
                <a:schemeClr val="dk1"/>
              </a:buClr>
              <a:buSzPts val="1600"/>
              <a:buFont typeface="DM Sans"/>
              <a:buAutoNum type="arabicPeriod"/>
            </a:pPr>
            <a:r>
              <a:rPr lang="en" sz="1800" dirty="0">
                <a:solidFill>
                  <a:schemeClr val="dk1"/>
                </a:solidFill>
                <a:latin typeface="DM Sans"/>
                <a:ea typeface="DM Sans"/>
                <a:cs typeface="DM Sans"/>
                <a:sym typeface="DM Sans"/>
              </a:rPr>
              <a:t>Insuffisance des données sur l'assainissement pour faciliter la prise de décision</a:t>
            </a:r>
            <a:endParaRPr sz="1800" dirty="0">
              <a:solidFill>
                <a:schemeClr val="dk1"/>
              </a:solidFill>
              <a:latin typeface="DM Sans"/>
              <a:ea typeface="DM Sans"/>
              <a:cs typeface="DM Sans"/>
              <a:sym typeface="DM Sans"/>
            </a:endParaRPr>
          </a:p>
          <a:p>
            <a:pPr marL="0" indent="0">
              <a:lnSpc>
                <a:spcPct val="115000"/>
              </a:lnSpc>
            </a:pPr>
            <a:endParaRPr dirty="0">
              <a:solidFill>
                <a:schemeClr val="dk1"/>
              </a:solidFill>
              <a:latin typeface="DM Sans"/>
              <a:ea typeface="DM Sans"/>
              <a:cs typeface="DM Sans"/>
              <a:sym typeface="DM Sans"/>
            </a:endParaRPr>
          </a:p>
        </p:txBody>
      </p:sp>
      <p:pic>
        <p:nvPicPr>
          <p:cNvPr id="180" name="Google Shape;180;g1eb81bcd769_0_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511900" y="1409267"/>
            <a:ext cx="6680099" cy="5448731"/>
          </a:xfrm>
          <a:prstGeom prst="rect">
            <a:avLst/>
          </a:prstGeom>
          <a:noFill/>
          <a:ln>
            <a:noFill/>
          </a:ln>
        </p:spPr>
      </p:pic>
      <p:sp>
        <p:nvSpPr>
          <p:cNvPr id="181" name="Google Shape;181;g1eb81bcd769_0_0"/>
          <p:cNvSpPr/>
          <p:nvPr/>
        </p:nvSpPr>
        <p:spPr>
          <a:xfrm>
            <a:off x="5731981" y="672367"/>
            <a:ext cx="865200" cy="57600"/>
          </a:xfrm>
          <a:prstGeom prst="rect">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182;g1eb81bcd769_0_0"/>
          <p:cNvSpPr txBox="1"/>
          <p:nvPr/>
        </p:nvSpPr>
        <p:spPr>
          <a:xfrm>
            <a:off x="135467" y="225567"/>
            <a:ext cx="5376633" cy="1704400"/>
          </a:xfrm>
          <a:prstGeom prst="rect">
            <a:avLst/>
          </a:prstGeom>
          <a:noFill/>
          <a:ln>
            <a:noFill/>
          </a:ln>
        </p:spPr>
        <p:txBody>
          <a:bodyPr spcFirstLastPara="1" wrap="square" lIns="121900" tIns="121900" rIns="121900" bIns="121900" anchor="t" anchorCtr="0">
            <a:noAutofit/>
          </a:bodyPr>
          <a:lstStyle/>
          <a:p>
            <a:pPr algn="ctr" defTabSz="1219170">
              <a:buClr>
                <a:srgbClr val="000000"/>
              </a:buClr>
              <a:buSzPts val="1100"/>
            </a:pPr>
            <a:r>
              <a:rPr lang="en" sz="2800" b="1" kern="0" dirty="0">
                <a:solidFill>
                  <a:srgbClr val="0A63AB"/>
                </a:solidFill>
                <a:latin typeface="DM Sans"/>
                <a:ea typeface="DM Sans"/>
                <a:cs typeface="DM Sans"/>
                <a:sym typeface="DM Sans"/>
              </a:rPr>
              <a:t>4 grandes lacunes qui entravent la fourniture d'un assainissement sûr et inclusif </a:t>
            </a:r>
            <a:endParaRPr sz="2800" b="1" kern="0" dirty="0">
              <a:solidFill>
                <a:srgbClr val="0A63AB"/>
              </a:solidFill>
              <a:latin typeface="DM Sans"/>
              <a:ea typeface="DM Sans"/>
              <a:cs typeface="DM Sans"/>
              <a:sym typeface="DM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5"/>
          <p:cNvSpPr txBox="1"/>
          <p:nvPr/>
        </p:nvSpPr>
        <p:spPr>
          <a:xfrm>
            <a:off x="0" y="163801"/>
            <a:ext cx="12192000" cy="677068"/>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100"/>
            </a:pPr>
            <a:r>
              <a:rPr lang="en" sz="2800" b="1" kern="0">
                <a:solidFill>
                  <a:srgbClr val="FFFFFF"/>
                </a:solidFill>
                <a:latin typeface="DM Sans"/>
                <a:ea typeface="DM Sans"/>
                <a:cs typeface="DM Sans"/>
                <a:sym typeface="DM Sans"/>
              </a:rPr>
              <a:t>Notre approche</a:t>
            </a:r>
            <a:endParaRPr sz="2267" b="1" kern="0">
              <a:solidFill>
                <a:srgbClr val="FFFFFF"/>
              </a:solidFill>
              <a:latin typeface="DM Sans"/>
              <a:ea typeface="DM Sans"/>
              <a:cs typeface="DM Sans"/>
              <a:sym typeface="DM Sans"/>
            </a:endParaRPr>
          </a:p>
        </p:txBody>
      </p:sp>
      <p:sp>
        <p:nvSpPr>
          <p:cNvPr id="188" name="Google Shape;188;p15"/>
          <p:cNvSpPr txBox="1"/>
          <p:nvPr/>
        </p:nvSpPr>
        <p:spPr>
          <a:xfrm>
            <a:off x="-133" y="0"/>
            <a:ext cx="12192000" cy="740000"/>
          </a:xfrm>
          <a:prstGeom prst="rect">
            <a:avLst/>
          </a:prstGeom>
          <a:solidFill>
            <a:srgbClr val="0A63AB"/>
          </a:solidFill>
          <a:ln>
            <a:noFill/>
          </a:ln>
        </p:spPr>
        <p:txBody>
          <a:bodyPr spcFirstLastPara="1" wrap="square" lIns="162533" tIns="162533" rIns="162533" bIns="162533" anchor="t" anchorCtr="0">
            <a:noAutofit/>
          </a:bodyPr>
          <a:lstStyle/>
          <a:p>
            <a:pPr marL="609585" algn="ctr" defTabSz="1219170">
              <a:lnSpc>
                <a:spcPct val="90000"/>
              </a:lnSpc>
              <a:buClr>
                <a:srgbClr val="000000"/>
              </a:buClr>
              <a:buSzPts val="2800"/>
            </a:pPr>
            <a:r>
              <a:rPr lang="en" b="1" kern="0" dirty="0">
                <a:solidFill>
                  <a:srgbClr val="FBDE00"/>
                </a:solidFill>
                <a:latin typeface="DM Sans"/>
                <a:ea typeface="DM Sans"/>
                <a:cs typeface="DM Sans"/>
                <a:sym typeface="DM Sans"/>
              </a:rPr>
              <a:t>Notre impact : </a:t>
            </a:r>
            <a:r>
              <a:rPr lang="en" b="1" kern="0" dirty="0">
                <a:solidFill>
                  <a:srgbClr val="FFFFFF"/>
                </a:solidFill>
                <a:latin typeface="DM Sans"/>
                <a:ea typeface="DM Sans"/>
                <a:cs typeface="DM Sans"/>
                <a:sym typeface="DM Sans"/>
              </a:rPr>
              <a:t>4 villes qui ont les moyens de prospérer grâce à des installations sanitaires sûres</a:t>
            </a:r>
            <a:endParaRPr b="1" kern="0" dirty="0">
              <a:solidFill>
                <a:srgbClr val="FFFFFF"/>
              </a:solidFill>
              <a:latin typeface="DM Sans"/>
              <a:ea typeface="DM Sans"/>
              <a:cs typeface="DM Sans"/>
              <a:sym typeface="DM Sans"/>
            </a:endParaRPr>
          </a:p>
        </p:txBody>
      </p:sp>
      <p:pic>
        <p:nvPicPr>
          <p:cNvPr id="189" name="Google Shape;189;p1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740000"/>
            <a:ext cx="6181833" cy="6117997"/>
          </a:xfrm>
          <a:prstGeom prst="rect">
            <a:avLst/>
          </a:prstGeom>
          <a:noFill/>
          <a:ln>
            <a:noFill/>
          </a:ln>
        </p:spPr>
      </p:pic>
      <p:pic>
        <p:nvPicPr>
          <p:cNvPr id="190" name="Google Shape;190;p1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181834" y="740000"/>
            <a:ext cx="6009767" cy="611799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94"/>
        <p:cNvGrpSpPr/>
        <p:nvPr/>
      </p:nvGrpSpPr>
      <p:grpSpPr>
        <a:xfrm>
          <a:off x="0" y="0"/>
          <a:ext cx="0" cy="0"/>
          <a:chOff x="0" y="0"/>
          <a:chExt cx="0" cy="0"/>
        </a:xfrm>
      </p:grpSpPr>
      <p:sp>
        <p:nvSpPr>
          <p:cNvPr id="195" name="Google Shape;195;p18"/>
          <p:cNvSpPr/>
          <p:nvPr/>
        </p:nvSpPr>
        <p:spPr>
          <a:xfrm>
            <a:off x="0" y="0"/>
            <a:ext cx="12192000" cy="6858000"/>
          </a:xfrm>
          <a:prstGeom prst="rect">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cxnSp>
        <p:nvCxnSpPr>
          <p:cNvPr id="196" name="Google Shape;196;p18"/>
          <p:cNvCxnSpPr/>
          <p:nvPr/>
        </p:nvCxnSpPr>
        <p:spPr>
          <a:xfrm>
            <a:off x="479536" y="638065"/>
            <a:ext cx="535200" cy="0"/>
          </a:xfrm>
          <a:prstGeom prst="straightConnector1">
            <a:avLst/>
          </a:prstGeom>
          <a:noFill/>
          <a:ln w="41275" cap="flat" cmpd="sng">
            <a:solidFill>
              <a:srgbClr val="FFFFFF"/>
            </a:solidFill>
            <a:prstDash val="solid"/>
            <a:miter lim="800000"/>
            <a:headEnd type="none" w="sm" len="sm"/>
            <a:tailEnd type="none" w="sm" len="sm"/>
          </a:ln>
        </p:spPr>
      </p:cxnSp>
      <p:pic>
        <p:nvPicPr>
          <p:cNvPr id="197" name="Google Shape;197;p1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445567" y="0"/>
            <a:ext cx="8760703" cy="6858000"/>
          </a:xfrm>
          <a:prstGeom prst="rect">
            <a:avLst/>
          </a:prstGeom>
          <a:noFill/>
          <a:ln>
            <a:noFill/>
          </a:ln>
        </p:spPr>
      </p:pic>
      <p:pic>
        <p:nvPicPr>
          <p:cNvPr id="198" name="Google Shape;198;p1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445567" y="0"/>
            <a:ext cx="8746432" cy="6858000"/>
          </a:xfrm>
          <a:prstGeom prst="rect">
            <a:avLst/>
          </a:prstGeom>
          <a:noFill/>
          <a:ln>
            <a:noFill/>
          </a:ln>
        </p:spPr>
      </p:pic>
      <p:sp>
        <p:nvSpPr>
          <p:cNvPr id="199" name="Google Shape;199;p18"/>
          <p:cNvSpPr txBox="1"/>
          <p:nvPr/>
        </p:nvSpPr>
        <p:spPr>
          <a:xfrm>
            <a:off x="479533" y="2991633"/>
            <a:ext cx="2671200" cy="2591200"/>
          </a:xfrm>
          <a:prstGeom prst="rect">
            <a:avLst/>
          </a:prstGeom>
          <a:noFill/>
          <a:ln>
            <a:noFill/>
          </a:ln>
        </p:spPr>
        <p:txBody>
          <a:bodyPr spcFirstLastPara="1" wrap="square" lIns="0" tIns="0" rIns="0" bIns="0" anchor="t" anchorCtr="0">
            <a:noAutofit/>
          </a:bodyPr>
          <a:lstStyle/>
          <a:p>
            <a:pPr defTabSz="1219170">
              <a:buClr>
                <a:srgbClr val="000000"/>
              </a:buClr>
              <a:buSzPts val="1100"/>
            </a:pPr>
            <a:r>
              <a:rPr lang="en" sz="2400" kern="0">
                <a:solidFill>
                  <a:srgbClr val="FFFFFF"/>
                </a:solidFill>
                <a:latin typeface="DM Sans"/>
                <a:ea typeface="DM Sans"/>
                <a:cs typeface="DM Sans"/>
                <a:sym typeface="DM Sans"/>
              </a:rPr>
              <a:t>Fresh Life a créé et amélioré des emplois verts tout au long de sa chaîne de valeur.</a:t>
            </a:r>
            <a:endParaRPr sz="2400" kern="0">
              <a:solidFill>
                <a:srgbClr val="FFFFFF"/>
              </a:solidFill>
              <a:latin typeface="DM Sans"/>
              <a:ea typeface="DM Sans"/>
              <a:cs typeface="DM Sans"/>
              <a:sym typeface="DM Sans"/>
            </a:endParaRPr>
          </a:p>
        </p:txBody>
      </p:sp>
      <p:sp>
        <p:nvSpPr>
          <p:cNvPr id="200" name="Google Shape;200;p18"/>
          <p:cNvSpPr/>
          <p:nvPr/>
        </p:nvSpPr>
        <p:spPr>
          <a:xfrm>
            <a:off x="203200" y="788600"/>
            <a:ext cx="3928800" cy="1842400"/>
          </a:xfrm>
          <a:prstGeom prst="rect">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01" name="Google Shape;201;p18"/>
          <p:cNvSpPr txBox="1"/>
          <p:nvPr/>
        </p:nvSpPr>
        <p:spPr>
          <a:xfrm>
            <a:off x="479533" y="788600"/>
            <a:ext cx="4070000" cy="1404000"/>
          </a:xfrm>
          <a:prstGeom prst="rect">
            <a:avLst/>
          </a:prstGeom>
          <a:noFill/>
          <a:ln>
            <a:noFill/>
          </a:ln>
        </p:spPr>
        <p:txBody>
          <a:bodyPr spcFirstLastPara="1" wrap="square" lIns="0" tIns="0" rIns="0" bIns="0" anchor="t" anchorCtr="0">
            <a:noAutofit/>
          </a:bodyPr>
          <a:lstStyle/>
          <a:p>
            <a:pPr defTabSz="1219170">
              <a:buClr>
                <a:srgbClr val="000000"/>
              </a:buClr>
              <a:buSzPts val="1100"/>
            </a:pPr>
            <a:r>
              <a:rPr lang="en" sz="3733" b="1" kern="0">
                <a:solidFill>
                  <a:srgbClr val="FBDE00"/>
                </a:solidFill>
                <a:latin typeface="DM Sans"/>
                <a:ea typeface="DM Sans"/>
                <a:cs typeface="DM Sans"/>
                <a:sym typeface="DM Sans"/>
              </a:rPr>
              <a:t>Stimuler le développement et la prospérité</a:t>
            </a:r>
            <a:endParaRPr sz="3733" b="1" kern="0">
              <a:solidFill>
                <a:srgbClr val="FBDE00"/>
              </a:solidFill>
              <a:latin typeface="DM Sans"/>
              <a:ea typeface="DM Sans"/>
              <a:cs typeface="DM Sans"/>
              <a:sym typeface="DM Sans"/>
            </a:endParaRPr>
          </a:p>
        </p:txBody>
      </p:sp>
      <p:sp>
        <p:nvSpPr>
          <p:cNvPr id="202" name="Google Shape;202;p18"/>
          <p:cNvSpPr txBox="1"/>
          <p:nvPr/>
        </p:nvSpPr>
        <p:spPr>
          <a:xfrm>
            <a:off x="436333" y="6439067"/>
            <a:ext cx="3559600" cy="143565"/>
          </a:xfrm>
          <a:prstGeom prst="rect">
            <a:avLst/>
          </a:prstGeom>
          <a:noFill/>
          <a:ln>
            <a:noFill/>
          </a:ln>
        </p:spPr>
        <p:txBody>
          <a:bodyPr spcFirstLastPara="1" wrap="square" lIns="0" tIns="0" rIns="0" bIns="0" anchor="t" anchorCtr="0">
            <a:spAutoFit/>
          </a:bodyPr>
          <a:lstStyle/>
          <a:p>
            <a:pPr defTabSz="1219170">
              <a:buClr>
                <a:srgbClr val="000000"/>
              </a:buClr>
              <a:buSzPts val="1100"/>
            </a:pPr>
            <a:r>
              <a:rPr lang="en" sz="933" i="1" kern="0">
                <a:solidFill>
                  <a:srgbClr val="FBDE00"/>
                </a:solidFill>
                <a:latin typeface="DM Sans"/>
                <a:ea typeface="DM Sans"/>
                <a:cs typeface="DM Sans"/>
                <a:sym typeface="DM Sans"/>
              </a:rPr>
              <a:t>*Ces chiffres sont valables en septembre 2023.</a:t>
            </a:r>
            <a:endParaRPr sz="933" i="1" kern="0">
              <a:solidFill>
                <a:srgbClr val="FBDE00"/>
              </a:solidFill>
              <a:latin typeface="DM Sans"/>
              <a:ea typeface="DM Sans"/>
              <a:cs typeface="DM Sans"/>
              <a:sym typeface="DM Sans"/>
            </a:endParaRPr>
          </a:p>
        </p:txBody>
      </p:sp>
      <p:sp>
        <p:nvSpPr>
          <p:cNvPr id="203" name="Google Shape;203;p18"/>
          <p:cNvSpPr/>
          <p:nvPr/>
        </p:nvSpPr>
        <p:spPr>
          <a:xfrm>
            <a:off x="4209049" y="4607671"/>
            <a:ext cx="1710400" cy="1710400"/>
          </a:xfrm>
          <a:prstGeom prst="ellipse">
            <a:avLst/>
          </a:prstGeom>
          <a:solidFill>
            <a:schemeClr val="accent6"/>
          </a:solidFill>
          <a:ln>
            <a:noFill/>
          </a:ln>
        </p:spPr>
        <p:txBody>
          <a:bodyPr spcFirstLastPara="1" wrap="square" lIns="3600" tIns="3600" rIns="3600" bIns="3600" anchor="ctr" anchorCtr="0">
            <a:noAutofit/>
          </a:bodyPr>
          <a:lstStyle/>
          <a:p>
            <a:pPr algn="ctr" defTabSz="1219170">
              <a:buClr>
                <a:srgbClr val="004F7D"/>
              </a:buClr>
              <a:buSzPts val="3200"/>
            </a:pPr>
            <a:r>
              <a:rPr lang="en" sz="2667" kern="0">
                <a:solidFill>
                  <a:srgbClr val="00A5FF"/>
                </a:solidFill>
                <a:latin typeface="DM Sans Medium"/>
                <a:ea typeface="DM Sans Medium"/>
                <a:cs typeface="DM Sans Medium"/>
                <a:sym typeface="DM Sans Medium"/>
              </a:rPr>
              <a:t>&gt;6,200</a:t>
            </a:r>
            <a:endParaRPr sz="2800" kern="0">
              <a:solidFill>
                <a:srgbClr val="00A5FF"/>
              </a:solidFill>
              <a:latin typeface="DM Sans Medium"/>
              <a:ea typeface="DM Sans Medium"/>
              <a:cs typeface="DM Sans Medium"/>
              <a:sym typeface="DM Sans Medium"/>
            </a:endParaRPr>
          </a:p>
          <a:p>
            <a:pPr algn="ctr" defTabSz="1219170">
              <a:buClr>
                <a:srgbClr val="004F7D"/>
              </a:buClr>
              <a:buSzPts val="1100"/>
            </a:pPr>
            <a:r>
              <a:rPr lang="en" sz="1333" kern="0">
                <a:solidFill>
                  <a:srgbClr val="0A63AB"/>
                </a:solidFill>
                <a:latin typeface="DM Sans"/>
                <a:ea typeface="DM Sans"/>
                <a:cs typeface="DM Sans"/>
                <a:sym typeface="DM Sans"/>
              </a:rPr>
              <a:t>Opérateurs Fresh Life dans notre réseau</a:t>
            </a:r>
            <a:endParaRPr sz="2800" kern="0">
              <a:solidFill>
                <a:srgbClr val="0A63AB"/>
              </a:solidFill>
              <a:latin typeface="DM Sans Medium"/>
              <a:ea typeface="DM Sans Medium"/>
              <a:cs typeface="DM Sans Medium"/>
              <a:sym typeface="DM Sans Medium"/>
            </a:endParaRPr>
          </a:p>
        </p:txBody>
      </p:sp>
      <p:sp>
        <p:nvSpPr>
          <p:cNvPr id="204" name="Google Shape;204;p18"/>
          <p:cNvSpPr/>
          <p:nvPr/>
        </p:nvSpPr>
        <p:spPr>
          <a:xfrm>
            <a:off x="6568112" y="4606271"/>
            <a:ext cx="1713200" cy="1713200"/>
          </a:xfrm>
          <a:prstGeom prst="ellipse">
            <a:avLst/>
          </a:prstGeom>
          <a:solidFill>
            <a:schemeClr val="accent6"/>
          </a:solidFill>
          <a:ln>
            <a:noFill/>
          </a:ln>
        </p:spPr>
        <p:txBody>
          <a:bodyPr spcFirstLastPara="1" wrap="square" lIns="3600" tIns="3600" rIns="3600" bIns="3600" anchor="ctr" anchorCtr="0">
            <a:noAutofit/>
          </a:bodyPr>
          <a:lstStyle/>
          <a:p>
            <a:pPr algn="ctr" defTabSz="1219170">
              <a:buClr>
                <a:srgbClr val="004F7D"/>
              </a:buClr>
              <a:buSzPts val="3200"/>
            </a:pPr>
            <a:r>
              <a:rPr lang="en" sz="2800" kern="0">
                <a:solidFill>
                  <a:srgbClr val="00A5FF"/>
                </a:solidFill>
                <a:latin typeface="DM Sans Medium"/>
                <a:ea typeface="DM Sans Medium"/>
                <a:cs typeface="DM Sans Medium"/>
                <a:sym typeface="DM Sans Medium"/>
              </a:rPr>
              <a:t>413</a:t>
            </a:r>
            <a:endParaRPr sz="2800" kern="0">
              <a:solidFill>
                <a:srgbClr val="00A5FF"/>
              </a:solidFill>
              <a:latin typeface="DM Sans Medium"/>
              <a:ea typeface="DM Sans Medium"/>
              <a:cs typeface="DM Sans Medium"/>
              <a:sym typeface="DM Sans Medium"/>
            </a:endParaRPr>
          </a:p>
          <a:p>
            <a:pPr algn="ctr" defTabSz="1219170">
              <a:buClr>
                <a:srgbClr val="004F7D"/>
              </a:buClr>
              <a:buSzPts val="1100"/>
            </a:pPr>
            <a:r>
              <a:rPr lang="en" sz="1333" kern="0">
                <a:solidFill>
                  <a:srgbClr val="0A63AB"/>
                </a:solidFill>
                <a:latin typeface="DM Sans"/>
                <a:ea typeface="DM Sans"/>
                <a:cs typeface="DM Sans"/>
                <a:sym typeface="DM Sans"/>
              </a:rPr>
              <a:t>Employés à temps plein de Fresh Life</a:t>
            </a:r>
            <a:endParaRPr sz="2800" kern="0">
              <a:solidFill>
                <a:srgbClr val="0A63AB"/>
              </a:solidFill>
              <a:latin typeface="DM Sans Medium"/>
              <a:ea typeface="DM Sans Medium"/>
              <a:cs typeface="DM Sans Medium"/>
              <a:sym typeface="DM Sans Medium"/>
            </a:endParaRPr>
          </a:p>
        </p:txBody>
      </p:sp>
      <p:sp>
        <p:nvSpPr>
          <p:cNvPr id="205" name="Google Shape;205;p18"/>
          <p:cNvSpPr/>
          <p:nvPr/>
        </p:nvSpPr>
        <p:spPr>
          <a:xfrm>
            <a:off x="9063373" y="4606271"/>
            <a:ext cx="1713200" cy="1713200"/>
          </a:xfrm>
          <a:prstGeom prst="ellipse">
            <a:avLst/>
          </a:prstGeom>
          <a:solidFill>
            <a:schemeClr val="accent6"/>
          </a:solidFill>
          <a:ln>
            <a:noFill/>
          </a:ln>
        </p:spPr>
        <p:txBody>
          <a:bodyPr spcFirstLastPara="1" wrap="square" lIns="3600" tIns="3600" rIns="3600" bIns="3600" anchor="ctr" anchorCtr="0">
            <a:noAutofit/>
          </a:bodyPr>
          <a:lstStyle/>
          <a:p>
            <a:pPr algn="ctr" defTabSz="1219170">
              <a:buClr>
                <a:srgbClr val="004F7D"/>
              </a:buClr>
              <a:buSzPts val="3200"/>
            </a:pPr>
            <a:r>
              <a:rPr lang="en" sz="2800" kern="0">
                <a:solidFill>
                  <a:srgbClr val="00A5FF"/>
                </a:solidFill>
                <a:latin typeface="DM Sans Medium"/>
                <a:ea typeface="DM Sans Medium"/>
                <a:cs typeface="DM Sans Medium"/>
                <a:sym typeface="DM Sans Medium"/>
              </a:rPr>
              <a:t>52</a:t>
            </a:r>
            <a:endParaRPr sz="2800" kern="0">
              <a:solidFill>
                <a:srgbClr val="00A5FF"/>
              </a:solidFill>
              <a:latin typeface="DM Sans Medium"/>
              <a:ea typeface="DM Sans Medium"/>
              <a:cs typeface="DM Sans Medium"/>
              <a:sym typeface="DM Sans Medium"/>
            </a:endParaRPr>
          </a:p>
          <a:p>
            <a:pPr algn="ctr" defTabSz="1219170">
              <a:buClr>
                <a:srgbClr val="004F7D"/>
              </a:buClr>
              <a:buSzPts val="1100"/>
            </a:pPr>
            <a:r>
              <a:rPr lang="en" sz="1333" kern="0">
                <a:solidFill>
                  <a:srgbClr val="0A63AB"/>
                </a:solidFill>
                <a:latin typeface="DM Sans"/>
                <a:ea typeface="DM Sans"/>
                <a:cs typeface="DM Sans"/>
                <a:sym typeface="DM Sans"/>
              </a:rPr>
              <a:t>Formalisation des vidangeurs manuels</a:t>
            </a:r>
            <a:endParaRPr sz="2800" kern="0">
              <a:solidFill>
                <a:srgbClr val="0A63AB"/>
              </a:solidFill>
              <a:latin typeface="DM Sans Medium"/>
              <a:ea typeface="DM Sans Medium"/>
              <a:cs typeface="DM Sans Medium"/>
              <a:sym typeface="DM Sans Medium"/>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1" name="Google Shape;211;p19"/>
          <p:cNvSpPr/>
          <p:nvPr/>
        </p:nvSpPr>
        <p:spPr>
          <a:xfrm>
            <a:off x="5663415" y="672367"/>
            <a:ext cx="865200" cy="57600"/>
          </a:xfrm>
          <a:prstGeom prst="rect">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12" name="Google Shape;212;p19"/>
          <p:cNvSpPr/>
          <p:nvPr/>
        </p:nvSpPr>
        <p:spPr>
          <a:xfrm>
            <a:off x="303201" y="2197400"/>
            <a:ext cx="4389600" cy="4389600"/>
          </a:xfrm>
          <a:prstGeom prst="ellipse">
            <a:avLst/>
          </a:prstGeom>
          <a:solidFill>
            <a:srgbClr val="FFFFFF"/>
          </a:solidFill>
          <a:ln w="38100" cap="flat" cmpd="sng">
            <a:solidFill>
              <a:srgbClr val="159FDA"/>
            </a:solidFill>
            <a:prstDash val="solid"/>
            <a:round/>
            <a:headEnd type="none" w="sm" len="sm"/>
            <a:tailEnd type="none" w="sm" len="sm"/>
          </a:ln>
        </p:spPr>
        <p:txBody>
          <a:bodyPr spcFirstLastPara="1" wrap="square" lIns="3600" tIns="3600" rIns="3600" bIns="3600" anchor="ctr" anchorCtr="0">
            <a:noAutofit/>
          </a:bodyPr>
          <a:lstStyle/>
          <a:p>
            <a:pPr algn="ctr" defTabSz="1219170">
              <a:buClr>
                <a:srgbClr val="004F7D"/>
              </a:buClr>
              <a:buSzPts val="3200"/>
            </a:pPr>
            <a:r>
              <a:rPr lang="en" sz="6667" b="1" kern="0">
                <a:solidFill>
                  <a:srgbClr val="159FDA"/>
                </a:solidFill>
                <a:latin typeface="Helvetica Neue"/>
                <a:ea typeface="Helvetica Neue"/>
                <a:cs typeface="Helvetica Neue"/>
                <a:sym typeface="Helvetica Neue"/>
              </a:rPr>
              <a:t>$56</a:t>
            </a:r>
            <a:endParaRPr sz="6667" b="1" kern="0">
              <a:solidFill>
                <a:srgbClr val="159FDA"/>
              </a:solidFill>
              <a:latin typeface="Helvetica Neue"/>
              <a:ea typeface="Helvetica Neue"/>
              <a:cs typeface="Helvetica Neue"/>
              <a:sym typeface="Helvetica Neue"/>
            </a:endParaRPr>
          </a:p>
          <a:p>
            <a:pPr algn="ctr" defTabSz="1219170">
              <a:buClr>
                <a:srgbClr val="004F7D"/>
              </a:buClr>
              <a:buSzPts val="3200"/>
            </a:pPr>
            <a:r>
              <a:rPr lang="en" sz="1867" kern="0">
                <a:solidFill>
                  <a:srgbClr val="0A63AB"/>
                </a:solidFill>
                <a:latin typeface="Helvetica Neue"/>
                <a:ea typeface="Helvetica Neue"/>
                <a:cs typeface="Helvetica Neue"/>
                <a:sym typeface="Helvetica Neue"/>
              </a:rPr>
              <a:t>par personne et par an pour l'assainissement par égouts</a:t>
            </a:r>
            <a:endParaRPr sz="1867" kern="0">
              <a:solidFill>
                <a:srgbClr val="0A63AB"/>
              </a:solidFill>
              <a:latin typeface="Arial"/>
              <a:ea typeface="Arial"/>
              <a:cs typeface="Arial"/>
              <a:sym typeface="Arial"/>
            </a:endParaRPr>
          </a:p>
        </p:txBody>
      </p:sp>
      <p:sp>
        <p:nvSpPr>
          <p:cNvPr id="213" name="Google Shape;213;p19"/>
          <p:cNvSpPr/>
          <p:nvPr/>
        </p:nvSpPr>
        <p:spPr>
          <a:xfrm>
            <a:off x="5284875" y="3150500"/>
            <a:ext cx="3093200" cy="3093200"/>
          </a:xfrm>
          <a:prstGeom prst="ellipse">
            <a:avLst/>
          </a:prstGeom>
          <a:solidFill>
            <a:srgbClr val="FFFFFF"/>
          </a:solidFill>
          <a:ln w="38100" cap="flat" cmpd="sng">
            <a:solidFill>
              <a:srgbClr val="FBDE00"/>
            </a:solidFill>
            <a:prstDash val="solid"/>
            <a:round/>
            <a:headEnd type="none" w="sm" len="sm"/>
            <a:tailEnd type="none" w="sm" len="sm"/>
          </a:ln>
        </p:spPr>
        <p:txBody>
          <a:bodyPr spcFirstLastPara="1" wrap="square" lIns="3600" tIns="3600" rIns="3600" bIns="3600" anchor="ctr" anchorCtr="0">
            <a:noAutofit/>
          </a:bodyPr>
          <a:lstStyle/>
          <a:p>
            <a:pPr algn="ctr" defTabSz="1219170">
              <a:buClr>
                <a:srgbClr val="004F7D"/>
              </a:buClr>
              <a:buSzPts val="3200"/>
            </a:pPr>
            <a:r>
              <a:rPr lang="en" sz="6667" b="1" kern="0">
                <a:solidFill>
                  <a:srgbClr val="FBDE00"/>
                </a:solidFill>
                <a:latin typeface="Helvetica Neue"/>
                <a:ea typeface="Helvetica Neue"/>
                <a:cs typeface="Helvetica Neue"/>
                <a:sym typeface="Helvetica Neue"/>
              </a:rPr>
              <a:t>$21</a:t>
            </a:r>
            <a:endParaRPr sz="6667" b="1" kern="0">
              <a:solidFill>
                <a:srgbClr val="FBDE00"/>
              </a:solidFill>
              <a:latin typeface="Helvetica Neue"/>
              <a:ea typeface="Helvetica Neue"/>
              <a:cs typeface="Helvetica Neue"/>
              <a:sym typeface="Helvetica Neue"/>
            </a:endParaRPr>
          </a:p>
          <a:p>
            <a:pPr algn="ctr" defTabSz="1219170">
              <a:buClr>
                <a:srgbClr val="004F7D"/>
              </a:buClr>
              <a:buSzPts val="1100"/>
            </a:pPr>
            <a:r>
              <a:rPr lang="en" sz="1867" kern="0">
                <a:solidFill>
                  <a:srgbClr val="0A63AB"/>
                </a:solidFill>
                <a:latin typeface="Helvetica Neue"/>
                <a:ea typeface="Helvetica Neue"/>
                <a:cs typeface="Helvetica Neue"/>
                <a:sym typeface="Helvetica Neue"/>
              </a:rPr>
              <a:t>coût net par personne et par an pour Fresh Life à l'échelle actuelle</a:t>
            </a:r>
            <a:endParaRPr sz="1467" kern="0">
              <a:solidFill>
                <a:srgbClr val="004F7D"/>
              </a:solidFill>
              <a:latin typeface="Arial"/>
              <a:ea typeface="Arial"/>
              <a:cs typeface="Arial"/>
              <a:sym typeface="Arial"/>
            </a:endParaRPr>
          </a:p>
        </p:txBody>
      </p:sp>
      <p:sp>
        <p:nvSpPr>
          <p:cNvPr id="214" name="Google Shape;214;p19"/>
          <p:cNvSpPr/>
          <p:nvPr/>
        </p:nvSpPr>
        <p:spPr>
          <a:xfrm>
            <a:off x="9121467" y="3603333"/>
            <a:ext cx="2480400" cy="2475600"/>
          </a:xfrm>
          <a:prstGeom prst="ellipse">
            <a:avLst/>
          </a:prstGeom>
          <a:solidFill>
            <a:srgbClr val="FFFFFF"/>
          </a:solidFill>
          <a:ln w="38100" cap="flat" cmpd="sng">
            <a:solidFill>
              <a:srgbClr val="159FDA"/>
            </a:solidFill>
            <a:prstDash val="solid"/>
            <a:round/>
            <a:headEnd type="none" w="sm" len="sm"/>
            <a:tailEnd type="none" w="sm" len="sm"/>
          </a:ln>
        </p:spPr>
        <p:txBody>
          <a:bodyPr spcFirstLastPara="1" wrap="square" lIns="3600" tIns="3600" rIns="3600" bIns="3600" anchor="ctr" anchorCtr="0">
            <a:noAutofit/>
          </a:bodyPr>
          <a:lstStyle/>
          <a:p>
            <a:pPr algn="ctr" defTabSz="1219170">
              <a:buClr>
                <a:srgbClr val="004F7D"/>
              </a:buClr>
              <a:buSzPts val="3200"/>
            </a:pPr>
            <a:r>
              <a:rPr lang="en" sz="6667" b="1" kern="0">
                <a:solidFill>
                  <a:srgbClr val="159FDA"/>
                </a:solidFill>
                <a:latin typeface="Helvetica Neue"/>
                <a:ea typeface="Helvetica Neue"/>
                <a:cs typeface="Helvetica Neue"/>
                <a:sym typeface="Helvetica Neue"/>
              </a:rPr>
              <a:t>$12</a:t>
            </a:r>
            <a:endParaRPr sz="6667" b="1" kern="0">
              <a:solidFill>
                <a:srgbClr val="159FDA"/>
              </a:solidFill>
              <a:latin typeface="Helvetica Neue"/>
              <a:ea typeface="Helvetica Neue"/>
              <a:cs typeface="Helvetica Neue"/>
              <a:sym typeface="Helvetica Neue"/>
            </a:endParaRPr>
          </a:p>
          <a:p>
            <a:pPr algn="ctr" defTabSz="1219170">
              <a:buClr>
                <a:srgbClr val="004F7D"/>
              </a:buClr>
              <a:buSzPts val="1100"/>
            </a:pPr>
            <a:r>
              <a:rPr lang="en" sz="1867" kern="0">
                <a:solidFill>
                  <a:srgbClr val="0A63AB"/>
                </a:solidFill>
                <a:latin typeface="Helvetica Neue"/>
                <a:ea typeface="Helvetica Neue"/>
                <a:cs typeface="Helvetica Neue"/>
                <a:sym typeface="Helvetica Neue"/>
              </a:rPr>
              <a:t>coût net par personne et par an pour Fresh Life</a:t>
            </a:r>
            <a:br>
              <a:rPr lang="en" sz="1867" kern="0">
                <a:solidFill>
                  <a:srgbClr val="0A63AB"/>
                </a:solidFill>
                <a:latin typeface="Helvetica Neue"/>
                <a:ea typeface="Helvetica Neue"/>
                <a:cs typeface="Helvetica Neue"/>
                <a:sym typeface="Helvetica Neue"/>
              </a:rPr>
            </a:br>
            <a:r>
              <a:rPr lang="en" sz="1867" kern="0">
                <a:solidFill>
                  <a:srgbClr val="0A63AB"/>
                </a:solidFill>
                <a:latin typeface="Helvetica Neue"/>
                <a:ea typeface="Helvetica Neue"/>
                <a:cs typeface="Helvetica Neue"/>
                <a:sym typeface="Helvetica Neue"/>
              </a:rPr>
              <a:t>d'ici 2026</a:t>
            </a:r>
            <a:endParaRPr sz="1867" kern="0">
              <a:solidFill>
                <a:srgbClr val="0A63AB"/>
              </a:solidFill>
              <a:latin typeface="Arial"/>
              <a:ea typeface="Arial"/>
              <a:cs typeface="Arial"/>
              <a:sym typeface="Arial"/>
            </a:endParaRPr>
          </a:p>
        </p:txBody>
      </p:sp>
      <p:sp>
        <p:nvSpPr>
          <p:cNvPr id="210" name="Google Shape;210;p19"/>
          <p:cNvSpPr txBox="1"/>
          <p:nvPr/>
        </p:nvSpPr>
        <p:spPr>
          <a:xfrm>
            <a:off x="965201" y="814634"/>
            <a:ext cx="10701866" cy="1477480"/>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2000"/>
            </a:pPr>
            <a:r>
              <a:rPr lang="en" sz="2667" b="1" kern="0" dirty="0">
                <a:solidFill>
                  <a:srgbClr val="0A63AB"/>
                </a:solidFill>
                <a:latin typeface="DM Sans"/>
                <a:ea typeface="DM Sans"/>
                <a:cs typeface="DM Sans"/>
                <a:sym typeface="DM Sans"/>
              </a:rPr>
              <a:t>Les solutions de Fresh Life sont moins de la moitié du coût de l'alternative des services publics, avec une montée en puissance en 3 ans, nous réduirons à nouveau ce coût de moitié</a:t>
            </a:r>
            <a:endParaRPr sz="2667" b="1" kern="0" dirty="0">
              <a:solidFill>
                <a:srgbClr val="0A63AB"/>
              </a:solidFill>
              <a:latin typeface="DM Sans"/>
              <a:ea typeface="DM Sans"/>
              <a:cs typeface="DM Sans"/>
              <a:sym typeface="DM San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1eb81bcd769_0_61"/>
          <p:cNvSpPr/>
          <p:nvPr/>
        </p:nvSpPr>
        <p:spPr>
          <a:xfrm>
            <a:off x="7269867" y="5878267"/>
            <a:ext cx="3787600" cy="253600"/>
          </a:xfrm>
          <a:prstGeom prst="rect">
            <a:avLst/>
          </a:prstGeom>
          <a:noFill/>
          <a:ln>
            <a:noFill/>
          </a:ln>
        </p:spPr>
        <p:txBody>
          <a:bodyPr spcFirstLastPara="1" wrap="square" lIns="25400" tIns="25400" rIns="25400" bIns="25400" anchor="t" anchorCtr="0">
            <a:noAutofit/>
          </a:bodyPr>
          <a:lstStyle/>
          <a:p>
            <a:pPr algn="ctr" defTabSz="1219170">
              <a:lnSpc>
                <a:spcPct val="115000"/>
              </a:lnSpc>
              <a:buClr>
                <a:srgbClr val="000000"/>
              </a:buClr>
              <a:buSzPts val="1100"/>
            </a:pPr>
            <a:r>
              <a:rPr lang="en" sz="1600" kern="0">
                <a:solidFill>
                  <a:srgbClr val="FFFFFF"/>
                </a:solidFill>
                <a:latin typeface="DM Sans"/>
                <a:ea typeface="DM Sans"/>
                <a:cs typeface="DM Sans"/>
                <a:sym typeface="DM Sans"/>
              </a:rPr>
              <a:t>meltus.mugomi@fresh-life.org</a:t>
            </a:r>
            <a:endParaRPr sz="1733" kern="0">
              <a:solidFill>
                <a:srgbClr val="FFFFFF"/>
              </a:solidFill>
              <a:latin typeface="DM Sans"/>
              <a:ea typeface="DM Sans"/>
              <a:cs typeface="DM Sans"/>
              <a:sym typeface="DM Sans"/>
            </a:endParaRPr>
          </a:p>
        </p:txBody>
      </p:sp>
      <p:sp>
        <p:nvSpPr>
          <p:cNvPr id="220" name="Google Shape;220;g1eb81bcd769_0_61"/>
          <p:cNvSpPr txBox="1"/>
          <p:nvPr/>
        </p:nvSpPr>
        <p:spPr>
          <a:xfrm>
            <a:off x="6761867" y="2408867"/>
            <a:ext cx="3998800" cy="2259040"/>
          </a:xfrm>
          <a:prstGeom prst="rect">
            <a:avLst/>
          </a:prstGeom>
          <a:noFill/>
          <a:ln>
            <a:noFill/>
          </a:ln>
        </p:spPr>
        <p:txBody>
          <a:bodyPr spcFirstLastPara="1" wrap="square" lIns="91433" tIns="45700" rIns="91433" bIns="45700" anchor="t" anchorCtr="0">
            <a:spAutoFit/>
          </a:bodyPr>
          <a:lstStyle/>
          <a:p>
            <a:pPr algn="ctr" defTabSz="1219170">
              <a:lnSpc>
                <a:spcPct val="80000"/>
              </a:lnSpc>
              <a:buClr>
                <a:srgbClr val="000000"/>
              </a:buClr>
            </a:pPr>
            <a:r>
              <a:rPr lang="en" sz="4400" b="1" kern="0">
                <a:solidFill>
                  <a:srgbClr val="FBDE00"/>
                </a:solidFill>
                <a:latin typeface="DM Sans"/>
                <a:ea typeface="DM Sans"/>
                <a:cs typeface="DM Sans"/>
                <a:sym typeface="DM Sans"/>
              </a:rPr>
              <a:t>Merci de votre attention ! </a:t>
            </a:r>
            <a:endParaRPr sz="4400" b="1" kern="0">
              <a:solidFill>
                <a:srgbClr val="FBDE00"/>
              </a:solidFill>
              <a:latin typeface="DM Sans"/>
              <a:ea typeface="DM Sans"/>
              <a:cs typeface="DM Sans"/>
              <a:sym typeface="DM Sans"/>
            </a:endParaRPr>
          </a:p>
          <a:p>
            <a:pPr algn="ctr" defTabSz="1219170">
              <a:lnSpc>
                <a:spcPct val="80000"/>
              </a:lnSpc>
              <a:buClr>
                <a:srgbClr val="000000"/>
              </a:buClr>
            </a:pPr>
            <a:endParaRPr sz="4400" b="1" kern="0">
              <a:solidFill>
                <a:srgbClr val="FBDE00"/>
              </a:solidFill>
              <a:latin typeface="DM Sans"/>
              <a:ea typeface="DM Sans"/>
              <a:cs typeface="DM Sans"/>
              <a:sym typeface="DM Sans"/>
            </a:endParaRPr>
          </a:p>
        </p:txBody>
      </p:sp>
      <p:pic>
        <p:nvPicPr>
          <p:cNvPr id="221" name="Google Shape;221;g1eb81bcd769_0_6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66334" y="827734"/>
            <a:ext cx="5046231" cy="5202533"/>
          </a:xfrm>
          <a:prstGeom prst="rect">
            <a:avLst/>
          </a:prstGeom>
          <a:noFill/>
          <a:ln>
            <a:noFill/>
          </a:ln>
        </p:spPr>
      </p:pic>
      <p:grpSp>
        <p:nvGrpSpPr>
          <p:cNvPr id="222" name="Google Shape;222;g1eb81bcd769_0_61"/>
          <p:cNvGrpSpPr/>
          <p:nvPr/>
        </p:nvGrpSpPr>
        <p:grpSpPr>
          <a:xfrm>
            <a:off x="7269851" y="5878341"/>
            <a:ext cx="375324" cy="253455"/>
            <a:chOff x="564675" y="1700625"/>
            <a:chExt cx="465200" cy="314200"/>
          </a:xfrm>
        </p:grpSpPr>
        <p:sp>
          <p:nvSpPr>
            <p:cNvPr id="223" name="Google Shape;223;g1eb81bcd769_0_61"/>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sp>
          <p:nvSpPr>
            <p:cNvPr id="224" name="Google Shape;224;g1eb81bcd769_0_61"/>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sp>
          <p:nvSpPr>
            <p:cNvPr id="225" name="Google Shape;225;g1eb81bcd769_0_61"/>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grpSp>
      <p:sp>
        <p:nvSpPr>
          <p:cNvPr id="226" name="Google Shape;226;g1eb81bcd769_0_61"/>
          <p:cNvSpPr txBox="1"/>
          <p:nvPr/>
        </p:nvSpPr>
        <p:spPr>
          <a:xfrm>
            <a:off x="7162567" y="4474377"/>
            <a:ext cx="4344800" cy="1395470"/>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867" kern="0" dirty="0">
                <a:solidFill>
                  <a:srgbClr val="FFFFFF"/>
                </a:solidFill>
                <a:latin typeface="DM Sans"/>
                <a:ea typeface="DM Sans"/>
                <a:cs typeface="DM Sans"/>
                <a:sym typeface="DM Sans"/>
              </a:rPr>
              <a:t>Rejoignez-nous pour fournir des services d'assainissement transformateurs dans des villes en plein essor !</a:t>
            </a:r>
            <a:endParaRPr sz="1867" kern="0" dirty="0">
              <a:solidFill>
                <a:srgbClr val="FFFFFF"/>
              </a:solidFill>
              <a:latin typeface="DM Sans"/>
              <a:ea typeface="DM Sans"/>
              <a:cs typeface="DM Sans"/>
              <a:sym typeface="DM San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28267B-7EFE-8E83-0064-5BDD27F378EB}"/>
              </a:ext>
            </a:extLst>
          </p:cNvPr>
          <p:cNvSpPr txBox="1"/>
          <p:nvPr/>
        </p:nvSpPr>
        <p:spPr>
          <a:xfrm>
            <a:off x="638882" y="639193"/>
            <a:ext cx="3571810" cy="357351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600" b="1" kern="1200" dirty="0">
                <a:solidFill>
                  <a:schemeClr val="tx1"/>
                </a:solidFill>
                <a:latin typeface="+mj-lt"/>
                <a:ea typeface="+mj-ea"/>
                <a:cs typeface="+mj-cs"/>
              </a:rPr>
              <a:t>Discussion </a:t>
            </a:r>
            <a:r>
              <a:rPr lang="en-US" sz="4600" b="1" kern="1200" dirty="0" err="1">
                <a:solidFill>
                  <a:schemeClr val="tx1"/>
                </a:solidFill>
                <a:latin typeface="+mj-lt"/>
                <a:ea typeface="+mj-ea"/>
                <a:cs typeface="+mj-cs"/>
              </a:rPr>
              <a:t>guidée</a:t>
            </a:r>
            <a:endParaRPr lang="en-US" sz="4600" b="1" kern="1200" dirty="0">
              <a:solidFill>
                <a:schemeClr val="tx1"/>
              </a:solidFill>
              <a:latin typeface="+mj-lt"/>
              <a:ea typeface="+mj-ea"/>
              <a:cs typeface="+mj-cs"/>
            </a:endParaRPr>
          </a:p>
          <a:p>
            <a:pPr>
              <a:lnSpc>
                <a:spcPct val="90000"/>
              </a:lnSpc>
              <a:spcBef>
                <a:spcPct val="0"/>
              </a:spcBef>
              <a:spcAft>
                <a:spcPts val="600"/>
              </a:spcAft>
            </a:pPr>
            <a:r>
              <a:rPr lang="en-US" sz="4600" b="1" kern="1200" dirty="0">
                <a:solidFill>
                  <a:schemeClr val="tx1"/>
                </a:solidFill>
                <a:latin typeface="+mj-lt"/>
                <a:ea typeface="+mj-ea"/>
                <a:cs typeface="+mj-cs"/>
              </a:rPr>
              <a:t>- </a:t>
            </a:r>
          </a:p>
          <a:p>
            <a:pPr>
              <a:lnSpc>
                <a:spcPct val="90000"/>
              </a:lnSpc>
              <a:spcBef>
                <a:spcPct val="0"/>
              </a:spcBef>
              <a:spcAft>
                <a:spcPts val="600"/>
              </a:spcAft>
            </a:pPr>
            <a:r>
              <a:rPr lang="en-US" sz="4600" b="1" kern="1200" dirty="0">
                <a:solidFill>
                  <a:schemeClr val="tx1"/>
                </a:solidFill>
                <a:latin typeface="+mj-lt"/>
                <a:ea typeface="+mj-ea"/>
                <a:cs typeface="+mj-cs"/>
              </a:rPr>
              <a:t>Questions et </a:t>
            </a:r>
            <a:r>
              <a:rPr lang="en-US" sz="4600" b="1" kern="1200" dirty="0" err="1">
                <a:solidFill>
                  <a:schemeClr val="tx1"/>
                </a:solidFill>
                <a:latin typeface="+mj-lt"/>
                <a:ea typeface="+mj-ea"/>
                <a:cs typeface="+mj-cs"/>
              </a:rPr>
              <a:t>réponses</a:t>
            </a:r>
            <a:endParaRPr lang="en-US" sz="4600" b="1" kern="1200" dirty="0">
              <a:solidFill>
                <a:schemeClr val="tx1"/>
              </a:solidFill>
              <a:latin typeface="+mj-lt"/>
              <a:ea typeface="+mj-ea"/>
              <a:cs typeface="+mj-cs"/>
            </a:endParaRPr>
          </a:p>
        </p:txBody>
      </p:sp>
      <p:pic>
        <p:nvPicPr>
          <p:cNvPr id="4" name="Picture 3" descr="A group of cartoon characters holding different objects&#10;&#10;Description automatically generated">
            <a:extLst>
              <a:ext uri="{FF2B5EF4-FFF2-40B4-BE49-F238E27FC236}">
                <a16:creationId xmlns:a16="http://schemas.microsoft.com/office/drawing/2014/main" id="{29D12F70-AC15-5475-82EF-94C9D1657C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640080"/>
            <a:ext cx="5550408" cy="5550408"/>
          </a:xfrm>
          <a:prstGeom prst="rect">
            <a:avLst/>
          </a:prstGeom>
        </p:spPr>
      </p:pic>
    </p:spTree>
    <p:extLst>
      <p:ext uri="{BB962C8B-B14F-4D97-AF65-F5344CB8AC3E}">
        <p14:creationId xmlns:p14="http://schemas.microsoft.com/office/powerpoint/2010/main" val="29062180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0690D6-1F77-8C3D-1B68-3E14CE55EB14}"/>
              </a:ext>
            </a:extLst>
          </p:cNvPr>
          <p:cNvSpPr/>
          <p:nvPr/>
        </p:nvSpPr>
        <p:spPr>
          <a:xfrm>
            <a:off x="0" y="0"/>
            <a:ext cx="12192000" cy="1507808"/>
          </a:xfrm>
          <a:prstGeom prst="rect">
            <a:avLst/>
          </a:prstGeom>
          <a:solidFill>
            <a:srgbClr val="159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12D6DC7C-AD45-5A75-B70C-508CAB56CE0E}"/>
              </a:ext>
            </a:extLst>
          </p:cNvPr>
          <p:cNvSpPr>
            <a:spLocks noGrp="1"/>
          </p:cNvSpPr>
          <p:nvPr>
            <p:ph type="title"/>
          </p:nvPr>
        </p:nvSpPr>
        <p:spPr>
          <a:xfrm>
            <a:off x="67377" y="91122"/>
            <a:ext cx="12124623" cy="1325563"/>
          </a:xfrm>
        </p:spPr>
        <p:txBody>
          <a:bodyPr>
            <a:normAutofit/>
          </a:bodyPr>
          <a:lstStyle/>
          <a:p>
            <a:pPr algn="ctr"/>
            <a:r>
              <a:rPr lang="de-DE" b="1" dirty="0">
                <a:solidFill>
                  <a:schemeClr val="bg1"/>
                </a:solidFill>
              </a:rPr>
              <a:t>Série de </a:t>
            </a:r>
            <a:r>
              <a:rPr lang="de-DE" b="1" dirty="0" err="1">
                <a:solidFill>
                  <a:schemeClr val="bg1"/>
                </a:solidFill>
              </a:rPr>
              <a:t>wébinaire</a:t>
            </a:r>
            <a:r>
              <a:rPr lang="de-DE" b="1" dirty="0">
                <a:solidFill>
                  <a:schemeClr val="bg1"/>
                </a:solidFill>
              </a:rPr>
              <a:t> </a:t>
            </a:r>
            <a:r>
              <a:rPr lang="de-DE" b="1" dirty="0" err="1">
                <a:solidFill>
                  <a:schemeClr val="bg1"/>
                </a:solidFill>
              </a:rPr>
              <a:t>sur</a:t>
            </a:r>
            <a:r>
              <a:rPr lang="de-DE" b="1" dirty="0">
                <a:solidFill>
                  <a:schemeClr val="bg1"/>
                </a:solidFill>
              </a:rPr>
              <a:t> </a:t>
            </a:r>
            <a:r>
              <a:rPr lang="de-DE" b="1" dirty="0" err="1">
                <a:solidFill>
                  <a:schemeClr val="bg1"/>
                </a:solidFill>
              </a:rPr>
              <a:t>l‘implication</a:t>
            </a:r>
            <a:r>
              <a:rPr lang="de-DE" b="1" dirty="0">
                <a:solidFill>
                  <a:schemeClr val="bg1"/>
                </a:solidFill>
              </a:rPr>
              <a:t> des </a:t>
            </a:r>
            <a:r>
              <a:rPr lang="de-DE" b="1" dirty="0" err="1">
                <a:solidFill>
                  <a:schemeClr val="bg1"/>
                </a:solidFill>
              </a:rPr>
              <a:t>services</a:t>
            </a:r>
            <a:r>
              <a:rPr lang="de-DE" b="1" dirty="0">
                <a:solidFill>
                  <a:schemeClr val="bg1"/>
                </a:solidFill>
              </a:rPr>
              <a:t> </a:t>
            </a:r>
            <a:r>
              <a:rPr lang="de-DE" b="1" dirty="0" err="1">
                <a:solidFill>
                  <a:schemeClr val="bg1"/>
                </a:solidFill>
              </a:rPr>
              <a:t>publics</a:t>
            </a:r>
            <a:r>
              <a:rPr lang="de-DE" b="1" dirty="0">
                <a:solidFill>
                  <a:schemeClr val="bg1"/>
                </a:solidFill>
              </a:rPr>
              <a:t> </a:t>
            </a:r>
            <a:r>
              <a:rPr lang="de-DE" b="1" dirty="0" err="1">
                <a:solidFill>
                  <a:schemeClr val="bg1"/>
                </a:solidFill>
              </a:rPr>
              <a:t>dans</a:t>
            </a:r>
            <a:r>
              <a:rPr lang="de-DE" b="1" dirty="0">
                <a:solidFill>
                  <a:schemeClr val="bg1"/>
                </a:solidFill>
              </a:rPr>
              <a:t> </a:t>
            </a:r>
            <a:r>
              <a:rPr lang="de-DE" b="1" dirty="0" err="1">
                <a:solidFill>
                  <a:schemeClr val="bg1"/>
                </a:solidFill>
              </a:rPr>
              <a:t>l‘assainissement</a:t>
            </a:r>
            <a:endParaRPr lang="en-GB" b="1" dirty="0">
              <a:solidFill>
                <a:schemeClr val="bg1"/>
              </a:solidFill>
            </a:endParaRPr>
          </a:p>
        </p:txBody>
      </p:sp>
      <p:sp>
        <p:nvSpPr>
          <p:cNvPr id="6" name="TextBox 5">
            <a:extLst>
              <a:ext uri="{FF2B5EF4-FFF2-40B4-BE49-F238E27FC236}">
                <a16:creationId xmlns:a16="http://schemas.microsoft.com/office/drawing/2014/main" id="{913875EE-2C3B-4E98-7C42-84A84603F14F}"/>
              </a:ext>
            </a:extLst>
          </p:cNvPr>
          <p:cNvSpPr txBox="1"/>
          <p:nvPr/>
        </p:nvSpPr>
        <p:spPr>
          <a:xfrm>
            <a:off x="4890586" y="1615933"/>
            <a:ext cx="2611612" cy="769441"/>
          </a:xfrm>
          <a:prstGeom prst="rect">
            <a:avLst/>
          </a:prstGeom>
          <a:noFill/>
        </p:spPr>
        <p:txBody>
          <a:bodyPr wrap="none" rtlCol="0">
            <a:spAutoFit/>
          </a:bodyPr>
          <a:lstStyle/>
          <a:p>
            <a:r>
              <a:rPr lang="de-DE" sz="4400" b="1" dirty="0" err="1"/>
              <a:t>Calendrier</a:t>
            </a:r>
            <a:endParaRPr lang="en-GB" sz="4400" b="1" dirty="0"/>
          </a:p>
        </p:txBody>
      </p:sp>
      <p:graphicFrame>
        <p:nvGraphicFramePr>
          <p:cNvPr id="7" name="Table 7">
            <a:extLst>
              <a:ext uri="{FF2B5EF4-FFF2-40B4-BE49-F238E27FC236}">
                <a16:creationId xmlns:a16="http://schemas.microsoft.com/office/drawing/2014/main" id="{E3A7648A-2B3E-98B9-89C4-10CBDBA15AEA}"/>
              </a:ext>
            </a:extLst>
          </p:cNvPr>
          <p:cNvGraphicFramePr>
            <a:graphicFrameLocks noGrp="1"/>
          </p:cNvGraphicFramePr>
          <p:nvPr>
            <p:extLst>
              <p:ext uri="{D42A27DB-BD31-4B8C-83A1-F6EECF244321}">
                <p14:modId xmlns:p14="http://schemas.microsoft.com/office/powerpoint/2010/main" val="3176720467"/>
              </p:ext>
            </p:extLst>
          </p:nvPr>
        </p:nvGraphicFramePr>
        <p:xfrm>
          <a:off x="311751" y="2493499"/>
          <a:ext cx="11568498" cy="4293254"/>
        </p:xfrm>
        <a:graphic>
          <a:graphicData uri="http://schemas.openxmlformats.org/drawingml/2006/table">
            <a:tbl>
              <a:tblPr firstRow="1" bandRow="1">
                <a:tableStyleId>{5C22544A-7EE6-4342-B048-85BDC9FD1C3A}</a:tableStyleId>
              </a:tblPr>
              <a:tblGrid>
                <a:gridCol w="6733942">
                  <a:extLst>
                    <a:ext uri="{9D8B030D-6E8A-4147-A177-3AD203B41FA5}">
                      <a16:colId xmlns:a16="http://schemas.microsoft.com/office/drawing/2014/main" val="3051277026"/>
                    </a:ext>
                  </a:extLst>
                </a:gridCol>
                <a:gridCol w="2319688">
                  <a:extLst>
                    <a:ext uri="{9D8B030D-6E8A-4147-A177-3AD203B41FA5}">
                      <a16:colId xmlns:a16="http://schemas.microsoft.com/office/drawing/2014/main" val="2834684866"/>
                    </a:ext>
                  </a:extLst>
                </a:gridCol>
                <a:gridCol w="2514868">
                  <a:extLst>
                    <a:ext uri="{9D8B030D-6E8A-4147-A177-3AD203B41FA5}">
                      <a16:colId xmlns:a16="http://schemas.microsoft.com/office/drawing/2014/main" val="3292638679"/>
                    </a:ext>
                  </a:extLst>
                </a:gridCol>
              </a:tblGrid>
              <a:tr h="454616">
                <a:tc>
                  <a:txBody>
                    <a:bodyPr/>
                    <a:lstStyle/>
                    <a:p>
                      <a:pPr algn="ctr"/>
                      <a:r>
                        <a:rPr lang="de-DE" sz="2000" dirty="0" err="1"/>
                        <a:t>Webinaire</a:t>
                      </a:r>
                      <a:endParaRPr lang="en-GB" sz="2000" dirty="0"/>
                    </a:p>
                  </a:txBody>
                  <a:tcPr/>
                </a:tc>
                <a:tc>
                  <a:txBody>
                    <a:bodyPr/>
                    <a:lstStyle/>
                    <a:p>
                      <a:pPr algn="ctr"/>
                      <a:r>
                        <a:rPr lang="de-DE" sz="2000" dirty="0" err="1"/>
                        <a:t>Intervenants</a:t>
                      </a:r>
                      <a:endParaRPr lang="en-GB" sz="2000" dirty="0"/>
                    </a:p>
                  </a:txBody>
                  <a:tcPr/>
                </a:tc>
                <a:tc>
                  <a:txBody>
                    <a:bodyPr/>
                    <a:lstStyle/>
                    <a:p>
                      <a:pPr algn="ctr"/>
                      <a:r>
                        <a:rPr lang="de-DE" sz="2000" dirty="0"/>
                        <a:t>Date</a:t>
                      </a:r>
                      <a:endParaRPr lang="en-GB" sz="2000" dirty="0"/>
                    </a:p>
                  </a:txBody>
                  <a:tcPr/>
                </a:tc>
                <a:extLst>
                  <a:ext uri="{0D108BD9-81ED-4DB2-BD59-A6C34878D82A}">
                    <a16:rowId xmlns:a16="http://schemas.microsoft.com/office/drawing/2014/main" val="4245851049"/>
                  </a:ext>
                </a:extLst>
              </a:tr>
              <a:tr h="685251">
                <a:tc>
                  <a:txBody>
                    <a:bodyPr/>
                    <a:lstStyle/>
                    <a:p>
                      <a:r>
                        <a:rPr lang="en-US" sz="1800" b="1" i="0" kern="1200" dirty="0">
                          <a:solidFill>
                            <a:schemeClr val="bg1">
                              <a:lumMod val="50000"/>
                            </a:schemeClr>
                          </a:solidFill>
                          <a:effectLst/>
                          <a:latin typeface="+mn-lt"/>
                          <a:ea typeface="+mn-ea"/>
                          <a:cs typeface="+mn-cs"/>
                        </a:rPr>
                        <a:t>WEBINAIRE #01: </a:t>
                      </a:r>
                      <a:r>
                        <a:rPr lang="fr-FR" sz="1800" b="0" i="0" kern="1200" dirty="0">
                          <a:solidFill>
                            <a:schemeClr val="bg1">
                              <a:lumMod val="50000"/>
                            </a:schemeClr>
                          </a:solidFill>
                          <a:effectLst/>
                          <a:latin typeface="+mn-lt"/>
                          <a:ea typeface="+mn-ea"/>
                          <a:cs typeface="+mn-cs"/>
                        </a:rPr>
                        <a:t>Des défis aux succès - La transformation des services d'eau kenyans en matière d'assainissement à Nakuru et Malindi</a:t>
                      </a:r>
                      <a:endParaRPr lang="en-GB" dirty="0">
                        <a:solidFill>
                          <a:schemeClr val="bg1">
                            <a:lumMod val="50000"/>
                          </a:schemeClr>
                        </a:solidFill>
                      </a:endParaRPr>
                    </a:p>
                  </a:txBody>
                  <a:tcPr/>
                </a:tc>
                <a:tc>
                  <a:txBody>
                    <a:bodyPr/>
                    <a:lstStyle/>
                    <a:p>
                      <a:r>
                        <a:rPr lang="de-DE" dirty="0">
                          <a:solidFill>
                            <a:schemeClr val="bg1">
                              <a:lumMod val="50000"/>
                            </a:schemeClr>
                          </a:solidFill>
                        </a:rPr>
                        <a:t>NAWASSCO  et MAWASSCO au </a:t>
                      </a:r>
                      <a:r>
                        <a:rPr lang="de-DE" dirty="0" err="1">
                          <a:solidFill>
                            <a:schemeClr val="bg1">
                              <a:lumMod val="50000"/>
                            </a:schemeClr>
                          </a:solidFill>
                        </a:rPr>
                        <a:t>Kenya</a:t>
                      </a:r>
                      <a:endParaRPr lang="en-GB" dirty="0">
                        <a:solidFill>
                          <a:schemeClr val="bg1">
                            <a:lumMod val="50000"/>
                          </a:schemeClr>
                        </a:solidFill>
                      </a:endParaRPr>
                    </a:p>
                  </a:txBody>
                  <a:tcPr/>
                </a:tc>
                <a:tc>
                  <a:txBody>
                    <a:bodyPr/>
                    <a:lstStyle/>
                    <a:p>
                      <a:r>
                        <a:rPr lang="de-DE" dirty="0" err="1">
                          <a:solidFill>
                            <a:schemeClr val="bg1">
                              <a:lumMod val="50000"/>
                            </a:schemeClr>
                          </a:solidFill>
                        </a:rPr>
                        <a:t>Mercredi</a:t>
                      </a:r>
                      <a:r>
                        <a:rPr lang="de-DE" dirty="0">
                          <a:solidFill>
                            <a:schemeClr val="bg1">
                              <a:lumMod val="50000"/>
                            </a:schemeClr>
                          </a:solidFill>
                        </a:rPr>
                        <a:t> 13 </a:t>
                      </a:r>
                      <a:r>
                        <a:rPr lang="de-DE" dirty="0" err="1">
                          <a:solidFill>
                            <a:schemeClr val="bg1">
                              <a:lumMod val="50000"/>
                            </a:schemeClr>
                          </a:solidFill>
                        </a:rPr>
                        <a:t>Septembre</a:t>
                      </a:r>
                      <a:endParaRPr lang="de-DE" dirty="0">
                        <a:solidFill>
                          <a:schemeClr val="bg1">
                            <a:lumMod val="50000"/>
                          </a:schemeClr>
                        </a:solidFill>
                      </a:endParaRPr>
                    </a:p>
                    <a:p>
                      <a:r>
                        <a:rPr lang="de-DE" dirty="0">
                          <a:solidFill>
                            <a:schemeClr val="bg1">
                              <a:lumMod val="50000"/>
                            </a:schemeClr>
                          </a:solidFill>
                        </a:rPr>
                        <a:t>12:00 – 13:00 CEST </a:t>
                      </a:r>
                      <a:endParaRPr lang="en-GB" dirty="0">
                        <a:solidFill>
                          <a:schemeClr val="bg1">
                            <a:lumMod val="50000"/>
                          </a:schemeClr>
                        </a:solidFill>
                      </a:endParaRPr>
                    </a:p>
                  </a:txBody>
                  <a:tcPr/>
                </a:tc>
                <a:extLst>
                  <a:ext uri="{0D108BD9-81ED-4DB2-BD59-A6C34878D82A}">
                    <a16:rowId xmlns:a16="http://schemas.microsoft.com/office/drawing/2014/main" val="1964942067"/>
                  </a:ext>
                </a:extLst>
              </a:tr>
              <a:tr h="654889">
                <a:tc>
                  <a:txBody>
                    <a:bodyPr/>
                    <a:lstStyle/>
                    <a:p>
                      <a:r>
                        <a:rPr lang="en-US" sz="1800" b="1" i="0" kern="1200" dirty="0">
                          <a:solidFill>
                            <a:schemeClr val="bg1">
                              <a:lumMod val="50000"/>
                            </a:schemeClr>
                          </a:solidFill>
                          <a:effectLst/>
                          <a:latin typeface="+mn-lt"/>
                          <a:ea typeface="+mn-ea"/>
                          <a:cs typeface="+mn-cs"/>
                        </a:rPr>
                        <a:t>WEBINAIRE #02: </a:t>
                      </a:r>
                      <a:r>
                        <a:rPr lang="fr-FR" sz="1800" kern="1200" dirty="0">
                          <a:solidFill>
                            <a:schemeClr val="bg1">
                              <a:lumMod val="50000"/>
                            </a:schemeClr>
                          </a:solidFill>
                          <a:effectLst/>
                          <a:latin typeface="+mn-lt"/>
                          <a:ea typeface="+mn-ea"/>
                          <a:cs typeface="+mn-cs"/>
                        </a:rPr>
                        <a:t>Gérer l’Assainissement avec Efficacité: deux modèles d’offices nationaux au Sénégal et au Burkina Faso</a:t>
                      </a:r>
                      <a:endParaRPr lang="en-GB" b="1" dirty="0">
                        <a:solidFill>
                          <a:schemeClr val="bg1">
                            <a:lumMod val="50000"/>
                          </a:schemeClr>
                        </a:solidFill>
                      </a:endParaRPr>
                    </a:p>
                  </a:txBody>
                  <a:tcPr/>
                </a:tc>
                <a:tc>
                  <a:txBody>
                    <a:bodyPr/>
                    <a:lstStyle/>
                    <a:p>
                      <a:r>
                        <a:rPr lang="de-DE" dirty="0">
                          <a:solidFill>
                            <a:schemeClr val="bg1">
                              <a:lumMod val="50000"/>
                            </a:schemeClr>
                          </a:solidFill>
                        </a:rPr>
                        <a:t>ONEA au Burkina Faso and ONAS au </a:t>
                      </a:r>
                      <a:r>
                        <a:rPr lang="de-DE" dirty="0" err="1">
                          <a:solidFill>
                            <a:schemeClr val="bg1">
                              <a:lumMod val="50000"/>
                            </a:schemeClr>
                          </a:solidFill>
                        </a:rPr>
                        <a:t>Sénégal</a:t>
                      </a:r>
                      <a:endParaRPr lang="en-GB" dirty="0">
                        <a:solidFill>
                          <a:schemeClr val="bg1">
                            <a:lumMod val="50000"/>
                          </a:schemeClr>
                        </a:solidFill>
                      </a:endParaRPr>
                    </a:p>
                  </a:txBody>
                  <a:tcPr/>
                </a:tc>
                <a:tc>
                  <a:txBody>
                    <a:bodyPr/>
                    <a:lstStyle/>
                    <a:p>
                      <a:pPr rtl="0"/>
                      <a:r>
                        <a:rPr lang="en-GB" sz="1800" b="0" i="0" u="none" strike="noStrike" kern="1200" dirty="0" err="1">
                          <a:solidFill>
                            <a:schemeClr val="bg1">
                              <a:lumMod val="50000"/>
                            </a:schemeClr>
                          </a:solidFill>
                          <a:effectLst/>
                          <a:latin typeface="+mn-lt"/>
                          <a:ea typeface="+mn-ea"/>
                          <a:cs typeface="+mn-cs"/>
                        </a:rPr>
                        <a:t>Mercredi</a:t>
                      </a:r>
                      <a:r>
                        <a:rPr lang="en-GB" sz="1800" b="0" i="0" u="none" strike="noStrike" kern="1200" dirty="0">
                          <a:solidFill>
                            <a:schemeClr val="bg1">
                              <a:lumMod val="50000"/>
                            </a:schemeClr>
                          </a:solidFill>
                          <a:effectLst/>
                          <a:latin typeface="+mn-lt"/>
                          <a:ea typeface="+mn-ea"/>
                          <a:cs typeface="+mn-cs"/>
                        </a:rPr>
                        <a:t> 25 </a:t>
                      </a:r>
                      <a:r>
                        <a:rPr lang="en-GB" sz="1800" b="0" i="0" u="none" strike="noStrike" kern="1200" dirty="0" err="1">
                          <a:solidFill>
                            <a:schemeClr val="bg1">
                              <a:lumMod val="50000"/>
                            </a:schemeClr>
                          </a:solidFill>
                          <a:effectLst/>
                          <a:latin typeface="+mn-lt"/>
                          <a:ea typeface="+mn-ea"/>
                          <a:cs typeface="+mn-cs"/>
                        </a:rPr>
                        <a:t>Octobre</a:t>
                      </a:r>
                      <a:r>
                        <a:rPr lang="en-GB" sz="1800" b="0" i="0" u="none" strike="noStrike" kern="1200" dirty="0">
                          <a:solidFill>
                            <a:schemeClr val="bg1">
                              <a:lumMod val="50000"/>
                            </a:schemeClr>
                          </a:solidFill>
                          <a:effectLst/>
                          <a:latin typeface="+mn-lt"/>
                          <a:ea typeface="+mn-ea"/>
                          <a:cs typeface="+mn-cs"/>
                        </a:rPr>
                        <a:t> </a:t>
                      </a:r>
                      <a:endParaRPr lang="en-GB" b="0" dirty="0">
                        <a:solidFill>
                          <a:schemeClr val="bg1">
                            <a:lumMod val="50000"/>
                          </a:schemeClr>
                        </a:solidFill>
                        <a:effectLst/>
                      </a:endParaRPr>
                    </a:p>
                    <a:p>
                      <a:r>
                        <a:rPr lang="de-DE" dirty="0">
                          <a:solidFill>
                            <a:schemeClr val="bg1">
                              <a:lumMod val="50000"/>
                            </a:schemeClr>
                          </a:solidFill>
                        </a:rPr>
                        <a:t>12:00 – 13:00 CEST </a:t>
                      </a:r>
                      <a:endParaRPr lang="en-GB" dirty="0">
                        <a:solidFill>
                          <a:schemeClr val="bg1">
                            <a:lumMod val="50000"/>
                          </a:schemeClr>
                        </a:solidFill>
                      </a:endParaRPr>
                    </a:p>
                  </a:txBody>
                  <a:tcPr/>
                </a:tc>
                <a:extLst>
                  <a:ext uri="{0D108BD9-81ED-4DB2-BD59-A6C34878D82A}">
                    <a16:rowId xmlns:a16="http://schemas.microsoft.com/office/drawing/2014/main" val="129571662"/>
                  </a:ext>
                </a:extLst>
              </a:tr>
              <a:tr h="693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tx1">
                              <a:lumMod val="50000"/>
                              <a:lumOff val="50000"/>
                            </a:schemeClr>
                          </a:solidFill>
                          <a:effectLst/>
                          <a:latin typeface="+mn-lt"/>
                          <a:ea typeface="+mn-ea"/>
                          <a:cs typeface="+mn-cs"/>
                        </a:rPr>
                        <a:t>WEBINAIRE #03: </a:t>
                      </a:r>
                      <a:r>
                        <a:rPr lang="fr-FR" sz="1800" b="0" i="0" u="none" strike="noStrike" kern="1200" dirty="0">
                          <a:solidFill>
                            <a:schemeClr val="tx1">
                              <a:lumMod val="50000"/>
                              <a:lumOff val="50000"/>
                            </a:schemeClr>
                          </a:solidFill>
                          <a:effectLst/>
                          <a:latin typeface="+mn-lt"/>
                          <a:ea typeface="+mn-ea"/>
                          <a:cs typeface="+mn-cs"/>
                        </a:rPr>
                        <a:t>Alliances innovantes pour faire progresser l'assainissement autonome - Partenariats entre les compagnies des eaux et les prestataires de services privés d’assainissement en containeur</a:t>
                      </a:r>
                      <a:endParaRPr lang="en-GB" sz="1800" dirty="0">
                        <a:solidFill>
                          <a:schemeClr val="tx1">
                            <a:lumMod val="50000"/>
                            <a:lumOff val="50000"/>
                          </a:schemeClr>
                        </a:solidFill>
                      </a:endParaRPr>
                    </a:p>
                  </a:txBody>
                  <a:tcPr/>
                </a:tc>
                <a:tc>
                  <a:txBody>
                    <a:bodyPr/>
                    <a:lstStyle/>
                    <a:p>
                      <a:pPr rtl="0" fontAlgn="base"/>
                      <a:r>
                        <a:rPr lang="en-US" sz="1800" b="0" i="0" u="none" strike="noStrike" kern="1200" dirty="0" err="1">
                          <a:solidFill>
                            <a:schemeClr val="tx1">
                              <a:lumMod val="50000"/>
                              <a:lumOff val="50000"/>
                            </a:schemeClr>
                          </a:solidFill>
                          <a:effectLst/>
                          <a:latin typeface="+mn-lt"/>
                          <a:ea typeface="+mn-ea"/>
                          <a:cs typeface="+mn-cs"/>
                        </a:rPr>
                        <a:t>Sanergy</a:t>
                      </a:r>
                      <a:r>
                        <a:rPr lang="en-US" sz="1800" b="0" i="0" u="none" strike="noStrike" kern="1200" dirty="0">
                          <a:solidFill>
                            <a:schemeClr val="tx1">
                              <a:lumMod val="50000"/>
                              <a:lumOff val="50000"/>
                            </a:schemeClr>
                          </a:solidFill>
                          <a:effectLst/>
                          <a:latin typeface="+mn-lt"/>
                          <a:ea typeface="+mn-ea"/>
                          <a:cs typeface="+mn-cs"/>
                        </a:rPr>
                        <a:t> à Lusaka et Kisumu et </a:t>
                      </a:r>
                      <a:r>
                        <a:rPr lang="en-US" sz="1800" b="0" i="0" u="none" strike="noStrike" kern="1200" dirty="0" err="1">
                          <a:solidFill>
                            <a:schemeClr val="tx1">
                              <a:lumMod val="50000"/>
                              <a:lumOff val="50000"/>
                            </a:schemeClr>
                          </a:solidFill>
                          <a:effectLst/>
                          <a:latin typeface="+mn-lt"/>
                          <a:ea typeface="+mn-ea"/>
                          <a:cs typeface="+mn-cs"/>
                        </a:rPr>
                        <a:t>CleanTeam</a:t>
                      </a:r>
                      <a:r>
                        <a:rPr lang="en-US" sz="1800" b="0" i="0" u="none" strike="noStrike" kern="1200" dirty="0">
                          <a:solidFill>
                            <a:schemeClr val="tx1">
                              <a:lumMod val="50000"/>
                              <a:lumOff val="50000"/>
                            </a:schemeClr>
                          </a:solidFill>
                          <a:effectLst/>
                          <a:latin typeface="+mn-lt"/>
                          <a:ea typeface="+mn-ea"/>
                          <a:cs typeface="+mn-cs"/>
                        </a:rPr>
                        <a:t> à Kumasi</a:t>
                      </a:r>
                    </a:p>
                  </a:txBody>
                  <a:tcPr/>
                </a:tc>
                <a:tc>
                  <a:txBody>
                    <a:bodyPr/>
                    <a:lstStyle/>
                    <a:p>
                      <a:pPr rtl="0"/>
                      <a:r>
                        <a:rPr lang="en-GB" sz="1800" b="0" i="0" u="none" strike="noStrike" kern="1200" dirty="0" err="1">
                          <a:solidFill>
                            <a:schemeClr val="tx1">
                              <a:lumMod val="50000"/>
                              <a:lumOff val="50000"/>
                            </a:schemeClr>
                          </a:solidFill>
                          <a:effectLst/>
                          <a:latin typeface="+mn-lt"/>
                          <a:ea typeface="+mn-ea"/>
                          <a:cs typeface="+mn-cs"/>
                        </a:rPr>
                        <a:t>Mercredi</a:t>
                      </a:r>
                      <a:r>
                        <a:rPr lang="en-GB" sz="1800" b="0" i="0" u="none" strike="noStrike" kern="1200" dirty="0">
                          <a:solidFill>
                            <a:schemeClr val="tx1">
                              <a:lumMod val="50000"/>
                              <a:lumOff val="50000"/>
                            </a:schemeClr>
                          </a:solidFill>
                          <a:effectLst/>
                          <a:latin typeface="+mn-lt"/>
                          <a:ea typeface="+mn-ea"/>
                          <a:cs typeface="+mn-cs"/>
                        </a:rPr>
                        <a:t> 22 </a:t>
                      </a:r>
                      <a:r>
                        <a:rPr lang="en-GB" sz="1800" b="0" i="0" u="none" strike="noStrike" kern="1200" dirty="0" err="1">
                          <a:solidFill>
                            <a:schemeClr val="tx1">
                              <a:lumMod val="50000"/>
                              <a:lumOff val="50000"/>
                            </a:schemeClr>
                          </a:solidFill>
                          <a:effectLst/>
                          <a:latin typeface="+mn-lt"/>
                          <a:ea typeface="+mn-ea"/>
                          <a:cs typeface="+mn-cs"/>
                        </a:rPr>
                        <a:t>Novembre</a:t>
                      </a:r>
                      <a:endParaRPr lang="en-GB" b="0" dirty="0">
                        <a:solidFill>
                          <a:schemeClr val="tx1">
                            <a:lumMod val="50000"/>
                            <a:lumOff val="50000"/>
                          </a:schemeClr>
                        </a:solidFill>
                        <a:effectLst/>
                      </a:endParaRPr>
                    </a:p>
                    <a:p>
                      <a:r>
                        <a:rPr lang="de-DE" dirty="0">
                          <a:solidFill>
                            <a:schemeClr val="tx1">
                              <a:lumMod val="50000"/>
                              <a:lumOff val="50000"/>
                            </a:schemeClr>
                          </a:solidFill>
                        </a:rPr>
                        <a:t>12:00 – 13:30 CET </a:t>
                      </a:r>
                      <a:endParaRPr lang="en-GB" dirty="0">
                        <a:solidFill>
                          <a:schemeClr val="tx1">
                            <a:lumMod val="50000"/>
                            <a:lumOff val="50000"/>
                          </a:schemeClr>
                        </a:solidFill>
                      </a:endParaRPr>
                    </a:p>
                  </a:txBody>
                  <a:tcPr/>
                </a:tc>
                <a:extLst>
                  <a:ext uri="{0D108BD9-81ED-4DB2-BD59-A6C34878D82A}">
                    <a16:rowId xmlns:a16="http://schemas.microsoft.com/office/drawing/2014/main" val="433149725"/>
                  </a:ext>
                </a:extLst>
              </a:tr>
              <a:tr h="6548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n-lt"/>
                          <a:ea typeface="+mn-ea"/>
                          <a:cs typeface="+mn-cs"/>
                        </a:rPr>
                        <a:t>WEBINAIRE #04</a:t>
                      </a:r>
                      <a:endParaRPr lang="en-GB" b="1" dirty="0"/>
                    </a:p>
                    <a:p>
                      <a:endParaRPr lang="en-GB" dirty="0"/>
                    </a:p>
                  </a:txBody>
                  <a:tcPr/>
                </a:tc>
                <a:tc rowSpan="2">
                  <a:txBody>
                    <a:bodyPr/>
                    <a:lstStyle/>
                    <a:p>
                      <a:r>
                        <a:rPr lang="de-DE" dirty="0" err="1"/>
                        <a:t>Etude</a:t>
                      </a:r>
                      <a:r>
                        <a:rPr lang="de-DE" dirty="0"/>
                        <a:t> de </a:t>
                      </a:r>
                      <a:r>
                        <a:rPr lang="de-DE" dirty="0" err="1"/>
                        <a:t>cas</a:t>
                      </a:r>
                      <a:r>
                        <a:rPr lang="de-DE" dirty="0"/>
                        <a:t> du </a:t>
                      </a:r>
                      <a:r>
                        <a:rPr lang="de-DE" dirty="0" err="1"/>
                        <a:t>Nigéria</a:t>
                      </a:r>
                      <a:r>
                        <a:rPr lang="de-DE" dirty="0"/>
                        <a:t>, </a:t>
                      </a:r>
                      <a:r>
                        <a:rPr lang="de-DE" dirty="0" err="1"/>
                        <a:t>Afrique</a:t>
                      </a:r>
                      <a:r>
                        <a:rPr lang="de-DE" dirty="0"/>
                        <a:t> du Sud, Mali, </a:t>
                      </a:r>
                      <a:r>
                        <a:rPr lang="de-DE" dirty="0" err="1"/>
                        <a:t>Zambie</a:t>
                      </a:r>
                      <a:r>
                        <a:rPr lang="de-DE" dirty="0"/>
                        <a:t>, </a:t>
                      </a:r>
                      <a:r>
                        <a:rPr lang="de-DE" dirty="0" err="1"/>
                        <a:t>Tanzanie</a:t>
                      </a:r>
                      <a:endParaRPr lang="en-GB" dirty="0"/>
                    </a:p>
                  </a:txBody>
                  <a:tcPr/>
                </a:tc>
                <a:tc>
                  <a:txBody>
                    <a:bodyPr/>
                    <a:lstStyle/>
                    <a:p>
                      <a:pPr rtl="0"/>
                      <a:r>
                        <a:rPr lang="en-GB" sz="1800" b="0" i="0" u="none" strike="noStrike" kern="1200" dirty="0" err="1">
                          <a:solidFill>
                            <a:schemeClr val="dk1"/>
                          </a:solidFill>
                          <a:effectLst/>
                          <a:latin typeface="+mn-lt"/>
                          <a:ea typeface="+mn-ea"/>
                          <a:cs typeface="+mn-cs"/>
                        </a:rPr>
                        <a:t>Mercredi</a:t>
                      </a:r>
                      <a:r>
                        <a:rPr lang="en-GB" sz="1800" b="0" i="0" u="none" strike="noStrike" kern="1200" dirty="0">
                          <a:solidFill>
                            <a:schemeClr val="dk1"/>
                          </a:solidFill>
                          <a:effectLst/>
                          <a:latin typeface="+mn-lt"/>
                          <a:ea typeface="+mn-ea"/>
                          <a:cs typeface="+mn-cs"/>
                        </a:rPr>
                        <a:t> 24 Janvier</a:t>
                      </a:r>
                      <a:endParaRPr lang="en-GB" b="0" dirty="0">
                        <a:effectLst/>
                      </a:endParaRPr>
                    </a:p>
                    <a:p>
                      <a:r>
                        <a:rPr lang="de-DE" dirty="0"/>
                        <a:t>12:00 – 13:30 CET </a:t>
                      </a:r>
                      <a:endParaRPr lang="en-GB" dirty="0"/>
                    </a:p>
                  </a:txBody>
                  <a:tcPr/>
                </a:tc>
                <a:extLst>
                  <a:ext uri="{0D108BD9-81ED-4DB2-BD59-A6C34878D82A}">
                    <a16:rowId xmlns:a16="http://schemas.microsoft.com/office/drawing/2014/main" val="674272287"/>
                  </a:ext>
                </a:extLst>
              </a:tr>
              <a:tr h="6548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n-lt"/>
                          <a:ea typeface="+mn-ea"/>
                          <a:cs typeface="+mn-cs"/>
                        </a:rPr>
                        <a:t>WEBINAIRE #05</a:t>
                      </a:r>
                      <a:endParaRPr lang="en-GB" b="1" dirty="0"/>
                    </a:p>
                    <a:p>
                      <a:endParaRPr lang="en-GB" dirty="0"/>
                    </a:p>
                  </a:txBody>
                  <a:tcPr/>
                </a:tc>
                <a:tc vMerge="1">
                  <a:txBody>
                    <a:bodyPr/>
                    <a:lstStyle/>
                    <a:p>
                      <a:endParaRPr lang="en-GB" dirty="0"/>
                    </a:p>
                  </a:txBody>
                  <a:tcPr/>
                </a:tc>
                <a:tc>
                  <a:txBody>
                    <a:bodyPr/>
                    <a:lstStyle/>
                    <a:p>
                      <a:pPr rtl="0"/>
                      <a:r>
                        <a:rPr lang="en-GB" sz="1800" b="0" i="0" u="none" strike="noStrike" kern="1200" dirty="0" err="1">
                          <a:solidFill>
                            <a:schemeClr val="dk1"/>
                          </a:solidFill>
                          <a:effectLst/>
                          <a:latin typeface="+mn-lt"/>
                          <a:ea typeface="+mn-ea"/>
                          <a:cs typeface="+mn-cs"/>
                        </a:rPr>
                        <a:t>Mercredi</a:t>
                      </a:r>
                      <a:r>
                        <a:rPr lang="en-GB" sz="1800" b="0" i="0" u="none" strike="noStrike" kern="1200" dirty="0">
                          <a:solidFill>
                            <a:schemeClr val="dk1"/>
                          </a:solidFill>
                          <a:effectLst/>
                          <a:latin typeface="+mn-lt"/>
                          <a:ea typeface="+mn-ea"/>
                          <a:cs typeface="+mn-cs"/>
                        </a:rPr>
                        <a:t> 21 </a:t>
                      </a:r>
                      <a:r>
                        <a:rPr lang="en-GB" sz="1800" b="0" i="0" u="none" strike="noStrike" kern="1200" dirty="0" err="1">
                          <a:solidFill>
                            <a:schemeClr val="dk1"/>
                          </a:solidFill>
                          <a:effectLst/>
                          <a:latin typeface="+mn-lt"/>
                          <a:ea typeface="+mn-ea"/>
                          <a:cs typeface="+mn-cs"/>
                        </a:rPr>
                        <a:t>Février</a:t>
                      </a:r>
                      <a:endParaRPr lang="en-GB" b="0" dirty="0">
                        <a:effectLst/>
                      </a:endParaRPr>
                    </a:p>
                    <a:p>
                      <a:r>
                        <a:rPr lang="de-DE" dirty="0"/>
                        <a:t>12:00 – 13:30 CET </a:t>
                      </a:r>
                      <a:endParaRPr lang="en-GB" dirty="0"/>
                    </a:p>
                  </a:txBody>
                  <a:tcPr/>
                </a:tc>
                <a:extLst>
                  <a:ext uri="{0D108BD9-81ED-4DB2-BD59-A6C34878D82A}">
                    <a16:rowId xmlns:a16="http://schemas.microsoft.com/office/drawing/2014/main" val="372561225"/>
                  </a:ext>
                </a:extLst>
              </a:tr>
            </a:tbl>
          </a:graphicData>
        </a:graphic>
      </p:graphicFrame>
      <p:sp>
        <p:nvSpPr>
          <p:cNvPr id="2" name="TextBox 1">
            <a:extLst>
              <a:ext uri="{FF2B5EF4-FFF2-40B4-BE49-F238E27FC236}">
                <a16:creationId xmlns:a16="http://schemas.microsoft.com/office/drawing/2014/main" id="{94CAA19E-CBCA-2091-C404-50A472C22764}"/>
              </a:ext>
            </a:extLst>
          </p:cNvPr>
          <p:cNvSpPr txBox="1"/>
          <p:nvPr/>
        </p:nvSpPr>
        <p:spPr>
          <a:xfrm rot="20770043">
            <a:off x="1303866" y="3928532"/>
            <a:ext cx="9982201" cy="461665"/>
          </a:xfrm>
          <a:prstGeom prst="rect">
            <a:avLst/>
          </a:prstGeom>
          <a:solidFill>
            <a:srgbClr val="C00000"/>
          </a:solidFill>
        </p:spPr>
        <p:txBody>
          <a:bodyPr wrap="square" rtlCol="0">
            <a:spAutoFit/>
          </a:bodyPr>
          <a:lstStyle/>
          <a:p>
            <a:pPr algn="ctr"/>
            <a:r>
              <a:rPr lang="fr-FR" sz="2400" b="1" dirty="0">
                <a:solidFill>
                  <a:schemeClr val="bg1"/>
                </a:solidFill>
              </a:rPr>
              <a:t>Tous les enregistrements et présentations sont disponibles sur susana.org</a:t>
            </a:r>
            <a:endParaRPr lang="en-GB" sz="2400" b="1" dirty="0">
              <a:solidFill>
                <a:schemeClr val="bg1"/>
              </a:solidFill>
            </a:endParaRPr>
          </a:p>
        </p:txBody>
      </p:sp>
      <p:sp>
        <p:nvSpPr>
          <p:cNvPr id="3" name="TextBox 2">
            <a:extLst>
              <a:ext uri="{FF2B5EF4-FFF2-40B4-BE49-F238E27FC236}">
                <a16:creationId xmlns:a16="http://schemas.microsoft.com/office/drawing/2014/main" id="{65320F26-9E94-1EBA-9710-3BB2A682C295}"/>
              </a:ext>
            </a:extLst>
          </p:cNvPr>
          <p:cNvSpPr txBox="1"/>
          <p:nvPr/>
        </p:nvSpPr>
        <p:spPr>
          <a:xfrm rot="20770043">
            <a:off x="4588124" y="4357775"/>
            <a:ext cx="6125550" cy="461665"/>
          </a:xfrm>
          <a:prstGeom prst="rect">
            <a:avLst/>
          </a:prstGeom>
          <a:solidFill>
            <a:schemeClr val="accent6"/>
          </a:solidFill>
        </p:spPr>
        <p:txBody>
          <a:bodyPr wrap="square" rtlCol="0">
            <a:spAutoFit/>
          </a:bodyPr>
          <a:lstStyle/>
          <a:p>
            <a:pPr algn="ctr"/>
            <a:r>
              <a:rPr lang="fr-FR" sz="2400" b="1" dirty="0">
                <a:solidFill>
                  <a:schemeClr val="bg1"/>
                </a:solidFill>
              </a:rPr>
              <a:t>La discussion continue sur forum.susana.org</a:t>
            </a:r>
            <a:endParaRPr lang="en-GB" sz="2400" b="1" dirty="0">
              <a:solidFill>
                <a:schemeClr val="bg1"/>
              </a:solidFill>
            </a:endParaRPr>
          </a:p>
        </p:txBody>
      </p:sp>
    </p:spTree>
    <p:extLst>
      <p:ext uri="{BB962C8B-B14F-4D97-AF65-F5344CB8AC3E}">
        <p14:creationId xmlns:p14="http://schemas.microsoft.com/office/powerpoint/2010/main" val="16696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7BE4FB-5DC2-9A3C-7C61-62C9AD4072DA}"/>
              </a:ext>
            </a:extLst>
          </p:cNvPr>
          <p:cNvSpPr/>
          <p:nvPr/>
        </p:nvSpPr>
        <p:spPr>
          <a:xfrm>
            <a:off x="0" y="0"/>
            <a:ext cx="12192000" cy="2367815"/>
          </a:xfrm>
          <a:prstGeom prst="rect">
            <a:avLst/>
          </a:prstGeom>
          <a:solidFill>
            <a:srgbClr val="1A8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43D3EFB7-9E83-99A1-DA0D-D9D297CB4DD3}"/>
              </a:ext>
            </a:extLst>
          </p:cNvPr>
          <p:cNvSpPr>
            <a:spLocks noGrp="1"/>
          </p:cNvSpPr>
          <p:nvPr>
            <p:ph type="title"/>
          </p:nvPr>
        </p:nvSpPr>
        <p:spPr>
          <a:xfrm>
            <a:off x="67377" y="91122"/>
            <a:ext cx="12124623" cy="2151564"/>
          </a:xfrm>
        </p:spPr>
        <p:txBody>
          <a:bodyPr>
            <a:normAutofit fontScale="90000"/>
          </a:bodyPr>
          <a:lstStyle/>
          <a:p>
            <a:r>
              <a:rPr lang="en-US" sz="6000" b="1" dirty="0">
                <a:solidFill>
                  <a:schemeClr val="bg1"/>
                </a:solidFill>
              </a:rPr>
              <a:t>WEBINAIRE #02</a:t>
            </a:r>
            <a:br>
              <a:rPr lang="en-US" b="1" dirty="0">
                <a:solidFill>
                  <a:schemeClr val="bg1"/>
                </a:solidFill>
              </a:rPr>
            </a:br>
            <a:r>
              <a:rPr lang="fr-FR" sz="3600" b="1" dirty="0">
                <a:solidFill>
                  <a:schemeClr val="bg1"/>
                </a:solidFill>
              </a:rPr>
              <a:t>Alliances innovantes pour faire progresser l'assainissement autonome - Partenariats entre les services publics et les prestataires de services privés d’assainissement en conteneur</a:t>
            </a:r>
            <a:endParaRPr lang="en-GB" sz="3600" b="1" dirty="0">
              <a:solidFill>
                <a:schemeClr val="bg1"/>
              </a:solidFill>
            </a:endParaRPr>
          </a:p>
        </p:txBody>
      </p:sp>
      <p:pic>
        <p:nvPicPr>
          <p:cNvPr id="3" name="Picture 2">
            <a:extLst>
              <a:ext uri="{FF2B5EF4-FFF2-40B4-BE49-F238E27FC236}">
                <a16:creationId xmlns:a16="http://schemas.microsoft.com/office/drawing/2014/main" id="{ECD029EC-780B-1A3B-0AED-E7ED6677A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17095" y="2635544"/>
            <a:ext cx="8357810" cy="3932031"/>
          </a:xfrm>
          <a:prstGeom prst="rect">
            <a:avLst/>
          </a:prstGeom>
        </p:spPr>
      </p:pic>
    </p:spTree>
    <p:extLst>
      <p:ext uri="{BB962C8B-B14F-4D97-AF65-F5344CB8AC3E}">
        <p14:creationId xmlns:p14="http://schemas.microsoft.com/office/powerpoint/2010/main" val="22048122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1928B-9F31-0EF2-BAC8-84069BDEEA3C}"/>
              </a:ext>
            </a:extLst>
          </p:cNvPr>
          <p:cNvSpPr>
            <a:spLocks noGrp="1"/>
          </p:cNvSpPr>
          <p:nvPr>
            <p:ph type="ctrTitle"/>
          </p:nvPr>
        </p:nvSpPr>
        <p:spPr>
          <a:xfrm>
            <a:off x="1524000" y="1122363"/>
            <a:ext cx="9239678" cy="6456036"/>
          </a:xfrm>
        </p:spPr>
        <p:txBody>
          <a:bodyPr/>
          <a:lstStyle/>
          <a:p>
            <a:endParaRPr lang="en-NL" dirty="0"/>
          </a:p>
        </p:txBody>
      </p:sp>
      <p:sp>
        <p:nvSpPr>
          <p:cNvPr id="3" name="Subtitle 2">
            <a:extLst>
              <a:ext uri="{FF2B5EF4-FFF2-40B4-BE49-F238E27FC236}">
                <a16:creationId xmlns:a16="http://schemas.microsoft.com/office/drawing/2014/main" id="{34210D79-BAA7-7D2E-476F-6B9DD63A5CE6}"/>
              </a:ext>
            </a:extLst>
          </p:cNvPr>
          <p:cNvSpPr>
            <a:spLocks noGrp="1"/>
          </p:cNvSpPr>
          <p:nvPr>
            <p:ph type="subTitle" idx="1"/>
          </p:nvPr>
        </p:nvSpPr>
        <p:spPr>
          <a:xfrm>
            <a:off x="7483877" y="52666"/>
            <a:ext cx="4333876" cy="1069697"/>
          </a:xfrm>
        </p:spPr>
        <p:txBody>
          <a:bodyPr/>
          <a:lstStyle/>
          <a:p>
            <a:endParaRPr lang="en-NL" dirty="0"/>
          </a:p>
        </p:txBody>
      </p:sp>
      <p:pic>
        <p:nvPicPr>
          <p:cNvPr id="5" name="Picture 4">
            <a:extLst>
              <a:ext uri="{FF2B5EF4-FFF2-40B4-BE49-F238E27FC236}">
                <a16:creationId xmlns:a16="http://schemas.microsoft.com/office/drawing/2014/main" id="{37558AEA-D505-B0B7-FA2A-578FD20530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27" name="Picture 3">
            <a:extLst>
              <a:ext uri="{FF2B5EF4-FFF2-40B4-BE49-F238E27FC236}">
                <a16:creationId xmlns:a16="http://schemas.microsoft.com/office/drawing/2014/main" id="{46735EDC-2EB5-4A02-7AF8-F2ECDA162E6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527348">
            <a:off x="-21338" y="972137"/>
            <a:ext cx="5685106" cy="755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descr="AfWASA- African Water and Sanitation Association">
            <a:extLst>
              <a:ext uri="{FF2B5EF4-FFF2-40B4-BE49-F238E27FC236}">
                <a16:creationId xmlns:a16="http://schemas.microsoft.com/office/drawing/2014/main" id="{34B56A7D-65F6-DA07-AA1F-96B3D048BC1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459485">
            <a:off x="6600667" y="1079631"/>
            <a:ext cx="5435934" cy="95901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3EBBB377-27C2-65BE-CF62-71A5EAFBB49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42920" y="3122063"/>
            <a:ext cx="2260578" cy="2308449"/>
          </a:xfrm>
          <a:prstGeom prst="rect">
            <a:avLst/>
          </a:prstGeom>
        </p:spPr>
      </p:pic>
    </p:spTree>
    <p:extLst>
      <p:ext uri="{BB962C8B-B14F-4D97-AF65-F5344CB8AC3E}">
        <p14:creationId xmlns:p14="http://schemas.microsoft.com/office/powerpoint/2010/main" val="68482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1000" fill="hold"/>
                                        <p:tgtEl>
                                          <p:spTgt spid="25"/>
                                        </p:tgtEl>
                                        <p:attrNameLst>
                                          <p:attrName>ppt_w</p:attrName>
                                        </p:attrNameLst>
                                      </p:cBhvr>
                                      <p:tavLst>
                                        <p:tav tm="0">
                                          <p:val>
                                            <p:fltVal val="0"/>
                                          </p:val>
                                        </p:tav>
                                        <p:tav tm="100000">
                                          <p:val>
                                            <p:strVal val="#ppt_w"/>
                                          </p:val>
                                        </p:tav>
                                      </p:tavLst>
                                    </p:anim>
                                    <p:anim calcmode="lin" valueType="num">
                                      <p:cBhvr>
                                        <p:cTn id="18" dur="1000" fill="hold"/>
                                        <p:tgtEl>
                                          <p:spTgt spid="25"/>
                                        </p:tgtEl>
                                        <p:attrNameLst>
                                          <p:attrName>ppt_h</p:attrName>
                                        </p:attrNameLst>
                                      </p:cBhvr>
                                      <p:tavLst>
                                        <p:tav tm="0">
                                          <p:val>
                                            <p:fltVal val="0"/>
                                          </p:val>
                                        </p:tav>
                                        <p:tav tm="100000">
                                          <p:val>
                                            <p:strVal val="#ppt_h"/>
                                          </p:val>
                                        </p:tav>
                                      </p:tavLst>
                                    </p:anim>
                                    <p:anim calcmode="lin" valueType="num">
                                      <p:cBhvr>
                                        <p:cTn id="19" dur="1000" fill="hold"/>
                                        <p:tgtEl>
                                          <p:spTgt spid="25"/>
                                        </p:tgtEl>
                                        <p:attrNameLst>
                                          <p:attrName>style.rotation</p:attrName>
                                        </p:attrNameLst>
                                      </p:cBhvr>
                                      <p:tavLst>
                                        <p:tav tm="0">
                                          <p:val>
                                            <p:fltVal val="90"/>
                                          </p:val>
                                        </p:tav>
                                        <p:tav tm="100000">
                                          <p:val>
                                            <p:fltVal val="0"/>
                                          </p:val>
                                        </p:tav>
                                      </p:tavLst>
                                    </p:anim>
                                    <p:animEffect transition="in" filter="fade">
                                      <p:cBhvr>
                                        <p:cTn id="2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0856B872-DDB1-8E37-966A-DC0E35352BBE}"/>
              </a:ext>
            </a:extLst>
          </p:cNvPr>
          <p:cNvGraphicFramePr>
            <a:graphicFrameLocks noGrp="1"/>
          </p:cNvGraphicFramePr>
          <p:nvPr>
            <p:extLst>
              <p:ext uri="{D42A27DB-BD31-4B8C-83A1-F6EECF244321}">
                <p14:modId xmlns:p14="http://schemas.microsoft.com/office/powerpoint/2010/main" val="2661449395"/>
              </p:ext>
            </p:extLst>
          </p:nvPr>
        </p:nvGraphicFramePr>
        <p:xfrm>
          <a:off x="528319" y="1899865"/>
          <a:ext cx="10885104" cy="4320780"/>
        </p:xfrm>
        <a:graphic>
          <a:graphicData uri="http://schemas.openxmlformats.org/drawingml/2006/table">
            <a:tbl>
              <a:tblPr firstRow="1" bandRow="1">
                <a:tableStyleId>{93296810-A885-4BE3-A3E7-6D5BEEA58F35}</a:tableStyleId>
              </a:tblPr>
              <a:tblGrid>
                <a:gridCol w="884457">
                  <a:extLst>
                    <a:ext uri="{9D8B030D-6E8A-4147-A177-3AD203B41FA5}">
                      <a16:colId xmlns:a16="http://schemas.microsoft.com/office/drawing/2014/main" val="202367534"/>
                    </a:ext>
                  </a:extLst>
                </a:gridCol>
                <a:gridCol w="2088682">
                  <a:extLst>
                    <a:ext uri="{9D8B030D-6E8A-4147-A177-3AD203B41FA5}">
                      <a16:colId xmlns:a16="http://schemas.microsoft.com/office/drawing/2014/main" val="1898598025"/>
                    </a:ext>
                  </a:extLst>
                </a:gridCol>
                <a:gridCol w="5190689">
                  <a:extLst>
                    <a:ext uri="{9D8B030D-6E8A-4147-A177-3AD203B41FA5}">
                      <a16:colId xmlns:a16="http://schemas.microsoft.com/office/drawing/2014/main" val="243718175"/>
                    </a:ext>
                  </a:extLst>
                </a:gridCol>
                <a:gridCol w="2721276">
                  <a:extLst>
                    <a:ext uri="{9D8B030D-6E8A-4147-A177-3AD203B41FA5}">
                      <a16:colId xmlns:a16="http://schemas.microsoft.com/office/drawing/2014/main" val="3159503502"/>
                    </a:ext>
                  </a:extLst>
                </a:gridCol>
              </a:tblGrid>
              <a:tr h="600135">
                <a:tc>
                  <a:txBody>
                    <a:bodyPr/>
                    <a:lstStyle/>
                    <a:p>
                      <a:r>
                        <a:rPr lang="de-DE" dirty="0"/>
                        <a:t>N°</a:t>
                      </a:r>
                      <a:endParaRPr lang="en-GB" dirty="0"/>
                    </a:p>
                  </a:txBody>
                  <a:tcPr/>
                </a:tc>
                <a:tc>
                  <a:txBody>
                    <a:bodyPr/>
                    <a:lstStyle/>
                    <a:p>
                      <a:r>
                        <a:rPr lang="de-DE" dirty="0" err="1"/>
                        <a:t>Temps</a:t>
                      </a:r>
                      <a:endParaRPr lang="en-GB" dirty="0"/>
                    </a:p>
                  </a:txBody>
                  <a:tcPr/>
                </a:tc>
                <a:tc>
                  <a:txBody>
                    <a:bodyPr/>
                    <a:lstStyle/>
                    <a:p>
                      <a:r>
                        <a:rPr lang="de-DE" dirty="0" err="1"/>
                        <a:t>Contribution</a:t>
                      </a:r>
                      <a:endParaRPr lang="en-GB" dirty="0"/>
                    </a:p>
                  </a:txBody>
                  <a:tcPr/>
                </a:tc>
                <a:tc>
                  <a:txBody>
                    <a:bodyPr/>
                    <a:lstStyle/>
                    <a:p>
                      <a:r>
                        <a:rPr lang="de-DE" dirty="0" err="1"/>
                        <a:t>Intervenant</a:t>
                      </a:r>
                      <a:r>
                        <a:rPr lang="de-DE" dirty="0"/>
                        <a:t> / </a:t>
                      </a:r>
                      <a:r>
                        <a:rPr lang="de-DE" dirty="0" err="1"/>
                        <a:t>Moderateur</a:t>
                      </a:r>
                      <a:endParaRPr lang="en-GB" dirty="0"/>
                    </a:p>
                  </a:txBody>
                  <a:tcPr/>
                </a:tc>
                <a:extLst>
                  <a:ext uri="{0D108BD9-81ED-4DB2-BD59-A6C34878D82A}">
                    <a16:rowId xmlns:a16="http://schemas.microsoft.com/office/drawing/2014/main" val="2593607364"/>
                  </a:ext>
                </a:extLst>
              </a:tr>
              <a:tr h="600135">
                <a:tc>
                  <a:txBody>
                    <a:bodyPr/>
                    <a:lstStyle/>
                    <a:p>
                      <a:r>
                        <a:rPr lang="de-DE" dirty="0"/>
                        <a:t>1</a:t>
                      </a:r>
                      <a:endParaRPr lang="en-GB" dirty="0"/>
                    </a:p>
                  </a:txBody>
                  <a:tcPr/>
                </a:tc>
                <a:tc>
                  <a:txBody>
                    <a:bodyPr/>
                    <a:lstStyle/>
                    <a:p>
                      <a:r>
                        <a:rPr lang="de-DE" dirty="0"/>
                        <a:t>15 minutes</a:t>
                      </a:r>
                      <a:endParaRPr lang="en-GB" dirty="0"/>
                    </a:p>
                  </a:txBody>
                  <a:tcPr/>
                </a:tc>
                <a:tc>
                  <a:txBody>
                    <a:bodyPr/>
                    <a:lstStyle/>
                    <a:p>
                      <a:r>
                        <a:rPr lang="fr-FR" sz="1800" dirty="0">
                          <a:effectLst/>
                        </a:rPr>
                        <a:t>Le cas de Kumasi présenté par KMA et Clean Team</a:t>
                      </a:r>
                      <a:endParaRPr lang="en-GB" sz="1600" dirty="0">
                        <a:effectLst/>
                        <a:latin typeface="Calibri" panose="020F0502020204030204" pitchFamily="34" charset="0"/>
                        <a:ea typeface="Calibri" panose="020F0502020204030204" pitchFamily="34" charset="0"/>
                      </a:endParaRPr>
                    </a:p>
                  </a:txBody>
                  <a:tcPr/>
                </a:tc>
                <a:tc>
                  <a:txBody>
                    <a:bodyPr/>
                    <a:lstStyle/>
                    <a:p>
                      <a:r>
                        <a:rPr lang="en-GB" sz="1800" dirty="0">
                          <a:effectLst/>
                        </a:rPr>
                        <a:t>Assibey </a:t>
                      </a:r>
                      <a:r>
                        <a:rPr lang="en-GB" sz="1800" dirty="0" err="1">
                          <a:effectLst/>
                        </a:rPr>
                        <a:t>Bossu</a:t>
                      </a:r>
                      <a:r>
                        <a:rPr lang="en-GB" sz="1800" dirty="0">
                          <a:effectLst/>
                        </a:rPr>
                        <a:t> + Abigail Aruna</a:t>
                      </a:r>
                      <a:endParaRPr lang="en-GB" sz="1600" dirty="0">
                        <a:effectLst/>
                        <a:latin typeface="Calibri" panose="020F0502020204030204" pitchFamily="34" charset="0"/>
                        <a:ea typeface="Calibri" panose="020F0502020204030204" pitchFamily="34" charset="0"/>
                      </a:endParaRPr>
                    </a:p>
                  </a:txBody>
                  <a:tcPr/>
                </a:tc>
                <a:extLst>
                  <a:ext uri="{0D108BD9-81ED-4DB2-BD59-A6C34878D82A}">
                    <a16:rowId xmlns:a16="http://schemas.microsoft.com/office/drawing/2014/main" val="3929516378"/>
                  </a:ext>
                </a:extLst>
              </a:tr>
              <a:tr h="600135">
                <a:tc>
                  <a:txBody>
                    <a:bodyPr/>
                    <a:lstStyle/>
                    <a:p>
                      <a:r>
                        <a:rPr lang="de-DE" dirty="0"/>
                        <a:t>2</a:t>
                      </a:r>
                      <a:endParaRPr lang="en-GB" dirty="0"/>
                    </a:p>
                  </a:txBody>
                  <a:tcPr/>
                </a:tc>
                <a:tc>
                  <a:txBody>
                    <a:bodyPr/>
                    <a:lstStyle/>
                    <a:p>
                      <a:r>
                        <a:rPr lang="de-DE" dirty="0"/>
                        <a:t>10 minutes</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dirty="0">
                          <a:solidFill>
                            <a:schemeClr val="tx1"/>
                          </a:solidFill>
                        </a:rPr>
                        <a:t>Le </a:t>
                      </a:r>
                      <a:r>
                        <a:rPr lang="de-DE" sz="1800" b="0" dirty="0" err="1">
                          <a:solidFill>
                            <a:schemeClr val="tx1"/>
                          </a:solidFill>
                        </a:rPr>
                        <a:t>cas</a:t>
                      </a:r>
                      <a:r>
                        <a:rPr lang="de-DE" sz="1800" b="0" dirty="0">
                          <a:solidFill>
                            <a:schemeClr val="tx1"/>
                          </a:solidFill>
                        </a:rPr>
                        <a:t> de Kisumu </a:t>
                      </a:r>
                      <a:r>
                        <a:rPr lang="fr-FR" sz="1800" dirty="0">
                          <a:effectLst/>
                        </a:rPr>
                        <a:t>présenté par </a:t>
                      </a:r>
                      <a:r>
                        <a:rPr lang="de-DE" sz="1800" b="0" dirty="0">
                          <a:solidFill>
                            <a:schemeClr val="tx1"/>
                          </a:solidFill>
                        </a:rPr>
                        <a:t>KIMWASCO</a:t>
                      </a:r>
                      <a:endParaRPr lang="en-GB" sz="1800" b="0" dirty="0">
                        <a:solidFill>
                          <a:schemeClr val="tx1"/>
                        </a:solidFill>
                      </a:endParaRPr>
                    </a:p>
                  </a:txBody>
                  <a:tcPr/>
                </a:tc>
                <a:tc>
                  <a:txBody>
                    <a:bodyPr/>
                    <a:lstStyle/>
                    <a:p>
                      <a:r>
                        <a:rPr lang="en-GB" sz="1800" dirty="0">
                          <a:effectLst/>
                        </a:rPr>
                        <a:t>Jason </a:t>
                      </a:r>
                      <a:r>
                        <a:rPr lang="en-GB" sz="1800" dirty="0" err="1">
                          <a:effectLst/>
                        </a:rPr>
                        <a:t>Ochola</a:t>
                      </a:r>
                      <a:endParaRPr lang="en-GB" sz="1600" dirty="0">
                        <a:effectLst/>
                        <a:latin typeface="Calibri" panose="020F0502020204030204" pitchFamily="34" charset="0"/>
                        <a:ea typeface="Calibri" panose="020F0502020204030204" pitchFamily="34" charset="0"/>
                      </a:endParaRPr>
                    </a:p>
                  </a:txBody>
                  <a:tcPr/>
                </a:tc>
                <a:extLst>
                  <a:ext uri="{0D108BD9-81ED-4DB2-BD59-A6C34878D82A}">
                    <a16:rowId xmlns:a16="http://schemas.microsoft.com/office/drawing/2014/main" val="619792300"/>
                  </a:ext>
                </a:extLst>
              </a:tr>
              <a:tr h="600135">
                <a:tc>
                  <a:txBody>
                    <a:bodyPr/>
                    <a:lstStyle/>
                    <a:p>
                      <a:r>
                        <a:rPr lang="de-DE" dirty="0"/>
                        <a:t>3</a:t>
                      </a:r>
                      <a:endParaRPr lang="en-GB" dirty="0"/>
                    </a:p>
                  </a:txBody>
                  <a:tcPr/>
                </a:tc>
                <a:tc>
                  <a:txBody>
                    <a:bodyPr/>
                    <a:lstStyle/>
                    <a:p>
                      <a:r>
                        <a:rPr lang="de-DE" dirty="0"/>
                        <a:t>5 </a:t>
                      </a:r>
                      <a:r>
                        <a:rPr lang="de-DE" dirty="0" err="1"/>
                        <a:t>minutes</a:t>
                      </a:r>
                      <a:endParaRPr lang="en-GB" dirty="0"/>
                    </a:p>
                  </a:txBody>
                  <a:tcPr/>
                </a:tc>
                <a:tc>
                  <a:txBody>
                    <a:bodyPr/>
                    <a:lstStyle/>
                    <a:p>
                      <a:r>
                        <a:rPr lang="de-DE" b="0" dirty="0"/>
                        <a:t>Le </a:t>
                      </a:r>
                      <a:r>
                        <a:rPr lang="de-DE" b="0" dirty="0" err="1"/>
                        <a:t>cas</a:t>
                      </a:r>
                      <a:r>
                        <a:rPr lang="de-DE" b="0" dirty="0"/>
                        <a:t> de Mombasa </a:t>
                      </a:r>
                      <a:r>
                        <a:rPr lang="fr-FR" sz="1800" dirty="0">
                          <a:effectLst/>
                        </a:rPr>
                        <a:t>présenté par </a:t>
                      </a:r>
                      <a:r>
                        <a:rPr lang="de-DE" b="0" dirty="0"/>
                        <a:t>MOWASSCO</a:t>
                      </a:r>
                      <a:endParaRPr lang="en-GB"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rPr>
                        <a:t>Habiba Ali</a:t>
                      </a:r>
                      <a:endParaRPr lang="en-GB" sz="1600" dirty="0">
                        <a:effectLst/>
                        <a:latin typeface="Calibri" panose="020F0502020204030204" pitchFamily="34" charset="0"/>
                        <a:ea typeface="Calibri" panose="020F0502020204030204" pitchFamily="34" charset="0"/>
                      </a:endParaRPr>
                    </a:p>
                  </a:txBody>
                  <a:tcPr/>
                </a:tc>
                <a:extLst>
                  <a:ext uri="{0D108BD9-81ED-4DB2-BD59-A6C34878D82A}">
                    <a16:rowId xmlns:a16="http://schemas.microsoft.com/office/drawing/2014/main" val="2171477536"/>
                  </a:ext>
                </a:extLst>
              </a:tr>
              <a:tr h="600135">
                <a:tc>
                  <a:txBody>
                    <a:bodyPr/>
                    <a:lstStyle/>
                    <a:p>
                      <a:r>
                        <a:rPr lang="de-DE" dirty="0"/>
                        <a:t>4</a:t>
                      </a:r>
                      <a:endParaRPr lang="en-GB" dirty="0"/>
                    </a:p>
                  </a:txBody>
                  <a:tcPr/>
                </a:tc>
                <a:tc>
                  <a:txBody>
                    <a:bodyPr/>
                    <a:lstStyle/>
                    <a:p>
                      <a:r>
                        <a:rPr lang="de-DE" dirty="0"/>
                        <a:t>5 </a:t>
                      </a:r>
                      <a:r>
                        <a:rPr lang="de-DE" dirty="0" err="1"/>
                        <a:t>minutes</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rPr>
                        <a:t>Intervention </a:t>
                      </a:r>
                      <a:r>
                        <a:rPr lang="en-GB" sz="1800" dirty="0" err="1">
                          <a:effectLst/>
                        </a:rPr>
                        <a:t>complementaire</a:t>
                      </a:r>
                      <a:r>
                        <a:rPr lang="en-GB" sz="1800" dirty="0">
                          <a:effectLst/>
                        </a:rPr>
                        <a:t> de Fresh Life</a:t>
                      </a:r>
                      <a:endParaRPr lang="en-GB" sz="1600" dirty="0">
                        <a:effectLst/>
                      </a:endParaRPr>
                    </a:p>
                    <a:p>
                      <a:endParaRPr lang="en-GB"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rPr>
                        <a:t>Meltus Mugomi</a:t>
                      </a:r>
                      <a:endParaRPr lang="en-GB" sz="1600" dirty="0">
                        <a:effectLst/>
                        <a:latin typeface="Calibri" panose="020F0502020204030204" pitchFamily="34" charset="0"/>
                        <a:ea typeface="Calibri" panose="020F0502020204030204" pitchFamily="34" charset="0"/>
                      </a:endParaRPr>
                    </a:p>
                  </a:txBody>
                  <a:tcPr/>
                </a:tc>
                <a:extLst>
                  <a:ext uri="{0D108BD9-81ED-4DB2-BD59-A6C34878D82A}">
                    <a16:rowId xmlns:a16="http://schemas.microsoft.com/office/drawing/2014/main" val="2543197786"/>
                  </a:ext>
                </a:extLst>
              </a:tr>
              <a:tr h="600135">
                <a:tc>
                  <a:txBody>
                    <a:bodyPr/>
                    <a:lstStyle/>
                    <a:p>
                      <a:r>
                        <a:rPr lang="de-DE" dirty="0"/>
                        <a:t>5</a:t>
                      </a:r>
                      <a:endParaRPr lang="en-GB" dirty="0"/>
                    </a:p>
                  </a:txBody>
                  <a:tcPr/>
                </a:tc>
                <a:tc>
                  <a:txBody>
                    <a:bodyPr/>
                    <a:lstStyle/>
                    <a:p>
                      <a:r>
                        <a:rPr lang="de-DE" dirty="0"/>
                        <a:t>40 minutes</a:t>
                      </a:r>
                      <a:endParaRPr lang="en-GB" dirty="0"/>
                    </a:p>
                  </a:txBody>
                  <a:tcPr/>
                </a:tc>
                <a:tc>
                  <a:txBody>
                    <a:bodyPr/>
                    <a:lstStyle/>
                    <a:p>
                      <a:r>
                        <a:rPr lang="de-DE" b="0" dirty="0" err="1"/>
                        <a:t>Discussion</a:t>
                      </a:r>
                      <a:r>
                        <a:rPr lang="de-DE" b="0" dirty="0"/>
                        <a:t> </a:t>
                      </a:r>
                      <a:r>
                        <a:rPr lang="de-DE" b="0" dirty="0" err="1"/>
                        <a:t>guidée</a:t>
                      </a:r>
                      <a:r>
                        <a:rPr lang="de-DE" b="0" dirty="0"/>
                        <a:t> (10min) / Questions et </a:t>
                      </a:r>
                      <a:r>
                        <a:rPr lang="de-DE" b="0" dirty="0" err="1"/>
                        <a:t>réponses</a:t>
                      </a:r>
                      <a:r>
                        <a:rPr lang="de-DE" b="0" dirty="0"/>
                        <a:t> des </a:t>
                      </a:r>
                      <a:r>
                        <a:rPr lang="de-DE" b="0" dirty="0" err="1"/>
                        <a:t>participants</a:t>
                      </a:r>
                      <a:r>
                        <a:rPr lang="de-DE" b="0" dirty="0"/>
                        <a:t> (30min) </a:t>
                      </a:r>
                      <a:endParaRPr lang="en-GB" b="0" dirty="0"/>
                    </a:p>
                  </a:txBody>
                  <a:tcPr/>
                </a:tc>
                <a:tc>
                  <a:txBody>
                    <a:bodyPr/>
                    <a:lstStyle/>
                    <a:p>
                      <a:r>
                        <a:rPr lang="de-DE" dirty="0" err="1"/>
                        <a:t>Chola</a:t>
                      </a:r>
                      <a:r>
                        <a:rPr lang="de-DE" dirty="0"/>
                        <a:t> </a:t>
                      </a:r>
                      <a:r>
                        <a:rPr lang="de-DE" dirty="0" err="1"/>
                        <a:t>Mbilima</a:t>
                      </a:r>
                      <a:endParaRPr lang="en-GB" dirty="0"/>
                    </a:p>
                  </a:txBody>
                  <a:tcPr/>
                </a:tc>
                <a:extLst>
                  <a:ext uri="{0D108BD9-81ED-4DB2-BD59-A6C34878D82A}">
                    <a16:rowId xmlns:a16="http://schemas.microsoft.com/office/drawing/2014/main" val="4221010170"/>
                  </a:ext>
                </a:extLst>
              </a:tr>
              <a:tr h="600135">
                <a:tc>
                  <a:txBody>
                    <a:bodyPr/>
                    <a:lstStyle/>
                    <a:p>
                      <a:r>
                        <a:rPr lang="de-DE" dirty="0"/>
                        <a:t>6</a:t>
                      </a:r>
                      <a:endParaRPr lang="en-GB" dirty="0"/>
                    </a:p>
                  </a:txBody>
                  <a:tcPr/>
                </a:tc>
                <a:tc>
                  <a:txBody>
                    <a:bodyPr/>
                    <a:lstStyle/>
                    <a:p>
                      <a:r>
                        <a:rPr lang="de-DE" dirty="0"/>
                        <a:t>5 minutes</a:t>
                      </a:r>
                      <a:endParaRPr lang="en-GB" dirty="0"/>
                    </a:p>
                  </a:txBody>
                  <a:tcPr/>
                </a:tc>
                <a:tc>
                  <a:txBody>
                    <a:bodyPr/>
                    <a:lstStyle/>
                    <a:p>
                      <a:r>
                        <a:rPr lang="de-DE" b="0" dirty="0" err="1"/>
                        <a:t>Prochaines</a:t>
                      </a:r>
                      <a:r>
                        <a:rPr lang="de-DE" b="0" dirty="0"/>
                        <a:t> </a:t>
                      </a:r>
                      <a:r>
                        <a:rPr lang="de-DE" b="0" dirty="0" err="1"/>
                        <a:t>étapes</a:t>
                      </a:r>
                      <a:endParaRPr lang="en-GB" b="0" dirty="0"/>
                    </a:p>
                  </a:txBody>
                  <a:tcPr/>
                </a:tc>
                <a:tc>
                  <a:txBody>
                    <a:bodyPr/>
                    <a:lstStyle/>
                    <a:p>
                      <a:r>
                        <a:rPr lang="de-DE" dirty="0"/>
                        <a:t>Siemen </a:t>
                      </a:r>
                      <a:r>
                        <a:rPr lang="de-DE" dirty="0" err="1"/>
                        <a:t>Venstra</a:t>
                      </a:r>
                      <a:endParaRPr lang="en-GB" dirty="0"/>
                    </a:p>
                  </a:txBody>
                  <a:tcPr/>
                </a:tc>
                <a:extLst>
                  <a:ext uri="{0D108BD9-81ED-4DB2-BD59-A6C34878D82A}">
                    <a16:rowId xmlns:a16="http://schemas.microsoft.com/office/drawing/2014/main" val="3867097978"/>
                  </a:ext>
                </a:extLst>
              </a:tr>
            </a:tbl>
          </a:graphicData>
        </a:graphic>
      </p:graphicFrame>
      <p:sp>
        <p:nvSpPr>
          <p:cNvPr id="9" name="Rectangle 8">
            <a:extLst>
              <a:ext uri="{FF2B5EF4-FFF2-40B4-BE49-F238E27FC236}">
                <a16:creationId xmlns:a16="http://schemas.microsoft.com/office/drawing/2014/main" id="{32FE6E8E-31E0-263D-DA70-0BA56BBA92E9}"/>
              </a:ext>
            </a:extLst>
          </p:cNvPr>
          <p:cNvSpPr/>
          <p:nvPr/>
        </p:nvSpPr>
        <p:spPr>
          <a:xfrm>
            <a:off x="0" y="0"/>
            <a:ext cx="12192000" cy="1318661"/>
          </a:xfrm>
          <a:prstGeom prst="rect">
            <a:avLst/>
          </a:prstGeom>
          <a:solidFill>
            <a:srgbClr val="1A8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43B37FE9-F3E1-8FF3-A9C7-7DBC16972C73}"/>
              </a:ext>
            </a:extLst>
          </p:cNvPr>
          <p:cNvSpPr>
            <a:spLocks noGrp="1"/>
          </p:cNvSpPr>
          <p:nvPr>
            <p:ph type="title"/>
          </p:nvPr>
        </p:nvSpPr>
        <p:spPr>
          <a:xfrm>
            <a:off x="67377" y="91122"/>
            <a:ext cx="12124623" cy="1227539"/>
          </a:xfrm>
        </p:spPr>
        <p:txBody>
          <a:bodyPr>
            <a:normAutofit/>
          </a:bodyPr>
          <a:lstStyle/>
          <a:p>
            <a:r>
              <a:rPr lang="en-US" sz="6000" b="1" dirty="0" err="1">
                <a:solidFill>
                  <a:schemeClr val="bg1"/>
                </a:solidFill>
              </a:rPr>
              <a:t>Programme</a:t>
            </a:r>
            <a:endParaRPr lang="en-GB" sz="3600" b="1" dirty="0">
              <a:solidFill>
                <a:schemeClr val="bg1"/>
              </a:solidFill>
            </a:endParaRPr>
          </a:p>
        </p:txBody>
      </p:sp>
    </p:spTree>
    <p:extLst>
      <p:ext uri="{BB962C8B-B14F-4D97-AF65-F5344CB8AC3E}">
        <p14:creationId xmlns:p14="http://schemas.microsoft.com/office/powerpoint/2010/main" val="1861071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L'ASSAINISSEMENT PAR CONTENEURS À KUMASI</a:t>
            </a:r>
          </a:p>
        </p:txBody>
      </p:sp>
      <p:sp>
        <p:nvSpPr>
          <p:cNvPr id="5" name="TextBox 4"/>
          <p:cNvSpPr txBox="1"/>
          <p:nvPr/>
        </p:nvSpPr>
        <p:spPr>
          <a:xfrm>
            <a:off x="4826369" y="4681699"/>
            <a:ext cx="2812774" cy="1107996"/>
          </a:xfrm>
          <a:prstGeom prst="rect">
            <a:avLst/>
          </a:prstGeom>
          <a:noFill/>
        </p:spPr>
        <p:txBody>
          <a:bodyPr wrap="square" rtlCol="0">
            <a:spAutoFit/>
          </a:bodyPr>
          <a:lstStyle/>
          <a:p>
            <a:pPr defTabSz="457200"/>
            <a:r>
              <a:rPr lang="en-US" dirty="0">
                <a:solidFill>
                  <a:prstClr val="black"/>
                </a:solidFill>
                <a:latin typeface="Garamond" panose="02020404030301010803"/>
              </a:rPr>
              <a:t>PRÉPARÉ PAR : </a:t>
            </a:r>
          </a:p>
          <a:p>
            <a:pPr defTabSz="457200"/>
            <a:endParaRPr lang="en-US" sz="1200" b="1" dirty="0">
              <a:solidFill>
                <a:prstClr val="black"/>
              </a:solidFill>
              <a:latin typeface="Garamond" panose="02020404030301010803"/>
            </a:endParaRPr>
          </a:p>
          <a:p>
            <a:pPr defTabSz="457200"/>
            <a:r>
              <a:rPr lang="en-US" b="1" dirty="0">
                <a:solidFill>
                  <a:prstClr val="black"/>
                </a:solidFill>
                <a:latin typeface="Garamond" panose="02020404030301010803"/>
              </a:rPr>
              <a:t>BONSU OSSEI ASSIBEY</a:t>
            </a:r>
          </a:p>
          <a:p>
            <a:pPr defTabSz="457200"/>
            <a:r>
              <a:rPr lang="en-US" b="1" dirty="0">
                <a:solidFill>
                  <a:prstClr val="black"/>
                </a:solidFill>
                <a:latin typeface="Garamond" panose="02020404030301010803"/>
              </a:rPr>
              <a:t>KMA, GHANA</a:t>
            </a:r>
          </a:p>
        </p:txBody>
      </p:sp>
      <p:sp>
        <p:nvSpPr>
          <p:cNvPr id="6" name="TextBox 5"/>
          <p:cNvSpPr txBox="1"/>
          <p:nvPr/>
        </p:nvSpPr>
        <p:spPr>
          <a:xfrm>
            <a:off x="4932753" y="3380085"/>
            <a:ext cx="2016578" cy="369332"/>
          </a:xfrm>
          <a:prstGeom prst="rect">
            <a:avLst/>
          </a:prstGeom>
          <a:noFill/>
        </p:spPr>
        <p:txBody>
          <a:bodyPr wrap="none" rtlCol="0">
            <a:spAutoFit/>
          </a:bodyPr>
          <a:lstStyle/>
          <a:p>
            <a:pPr defTabSz="457200"/>
            <a:r>
              <a:rPr lang="en-US">
                <a:solidFill>
                  <a:prstClr val="black"/>
                </a:solidFill>
                <a:latin typeface="Garamond" panose="02020404030301010803"/>
              </a:rPr>
              <a:t>NOVEMBRE </a:t>
            </a:r>
            <a:r>
              <a:rPr lang="en-US" dirty="0">
                <a:solidFill>
                  <a:prstClr val="black"/>
                </a:solidFill>
                <a:latin typeface="Garamond" panose="02020404030301010803"/>
              </a:rPr>
              <a:t>2023</a:t>
            </a:r>
          </a:p>
        </p:txBody>
      </p:sp>
      <p:pic>
        <p:nvPicPr>
          <p:cNvPr id="7" name="Google Shape;77;p16" descr="Picture 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4922568" y="11235706"/>
            <a:ext cx="2509425" cy="2509450"/>
          </a:xfrm>
          <a:prstGeom prst="rect">
            <a:avLst/>
          </a:prstGeom>
          <a:noFill/>
          <a:ln>
            <a:noFill/>
          </a:ln>
        </p:spPr>
      </p:pic>
      <p:pic>
        <p:nvPicPr>
          <p:cNvPr id="8" name="Google Shape;77;p16" descr="Picture 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5074968" y="11388106"/>
            <a:ext cx="2509425" cy="2509450"/>
          </a:xfrm>
          <a:prstGeom prst="rect">
            <a:avLst/>
          </a:prstGeom>
          <a:noFill/>
          <a:ln>
            <a:noFill/>
          </a:ln>
        </p:spPr>
      </p:pic>
      <p:pic>
        <p:nvPicPr>
          <p:cNvPr id="9" name="Google Shape;77;p16" descr="Picture 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5227368" y="11540506"/>
            <a:ext cx="2509425" cy="2509450"/>
          </a:xfrm>
          <a:prstGeom prst="rect">
            <a:avLst/>
          </a:prstGeom>
          <a:noFill/>
          <a:ln>
            <a:noFill/>
          </a:ln>
        </p:spPr>
      </p:pic>
      <p:pic>
        <p:nvPicPr>
          <p:cNvPr id="10" name="Google Shape;77;p16" descr="Picture 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5379768" y="11692906"/>
            <a:ext cx="2509425" cy="2509450"/>
          </a:xfrm>
          <a:prstGeom prst="rect">
            <a:avLst/>
          </a:prstGeom>
          <a:noFill/>
          <a:ln>
            <a:noFill/>
          </a:ln>
        </p:spPr>
      </p:pic>
      <p:pic>
        <p:nvPicPr>
          <p:cNvPr id="11" name="Google Shape;77;p16" descr="Picture 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5532168" y="11845306"/>
            <a:ext cx="2509425" cy="2509450"/>
          </a:xfrm>
          <a:prstGeom prst="rect">
            <a:avLst/>
          </a:prstGeom>
          <a:noFill/>
          <a:ln>
            <a:noFill/>
          </a:ln>
        </p:spPr>
      </p:pic>
      <p:pic>
        <p:nvPicPr>
          <p:cNvPr id="12" name="Google Shape;77;p16" descr="Picture 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5684568" y="11997706"/>
            <a:ext cx="2509425" cy="2509450"/>
          </a:xfrm>
          <a:prstGeom prst="rect">
            <a:avLst/>
          </a:prstGeom>
          <a:noFill/>
          <a:ln>
            <a:noFill/>
          </a:ln>
        </p:spPr>
      </p:pic>
      <p:pic>
        <p:nvPicPr>
          <p:cNvPr id="13" name="Google Shape;77;p16" descr="Picture 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1143048" y="9532080"/>
            <a:ext cx="2509425" cy="2509450"/>
          </a:xfrm>
          <a:prstGeom prst="rect">
            <a:avLst/>
          </a:prstGeom>
          <a:noFill/>
          <a:ln>
            <a:noFill/>
          </a:ln>
        </p:spPr>
      </p:pic>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4450" y="4447875"/>
            <a:ext cx="1411817" cy="1694179"/>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70334" y="4447875"/>
            <a:ext cx="1439334" cy="1694180"/>
          </a:xfrm>
          <a:prstGeom prst="rect">
            <a:avLst/>
          </a:prstGeom>
        </p:spPr>
      </p:pic>
    </p:spTree>
    <p:extLst>
      <p:ext uri="{BB962C8B-B14F-4D97-AF65-F5344CB8AC3E}">
        <p14:creationId xmlns:p14="http://schemas.microsoft.com/office/powerpoint/2010/main" val="7475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1967442" y="448733"/>
            <a:ext cx="8376708" cy="990600"/>
          </a:xfrm>
        </p:spPr>
        <p:txBody>
          <a:bodyPr>
            <a:normAutofit fontScale="90000"/>
          </a:bodyPr>
          <a:lstStyle/>
          <a:p>
            <a:pPr algn="l" eaLnBrk="1" hangingPunct="1">
              <a:defRPr/>
            </a:pPr>
            <a:r>
              <a:rPr lang="en-US" b="1" dirty="0">
                <a:solidFill>
                  <a:schemeClr val="bg2">
                    <a:lumMod val="25000"/>
                  </a:schemeClr>
                </a:solidFill>
              </a:rPr>
              <a:t>Introduction : </a:t>
            </a:r>
            <a:br>
              <a:rPr lang="en-US" b="1" dirty="0">
                <a:solidFill>
                  <a:schemeClr val="bg2">
                    <a:lumMod val="25000"/>
                  </a:schemeClr>
                </a:solidFill>
              </a:rPr>
            </a:br>
            <a:r>
              <a:rPr lang="en-US" b="1" dirty="0">
                <a:solidFill>
                  <a:schemeClr val="bg2">
                    <a:lumMod val="25000"/>
                  </a:schemeClr>
                </a:solidFill>
              </a:rPr>
              <a:t>Profil de la région du Grand Kumasi</a:t>
            </a:r>
          </a:p>
        </p:txBody>
      </p:sp>
      <p:sp>
        <p:nvSpPr>
          <p:cNvPr id="12292" name="Text Box 9"/>
          <p:cNvSpPr txBox="1">
            <a:spLocks noChangeArrowheads="1"/>
          </p:cNvSpPr>
          <p:nvPr/>
        </p:nvSpPr>
        <p:spPr bwMode="auto">
          <a:xfrm>
            <a:off x="8328026" y="2133600"/>
            <a:ext cx="2016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defTabSz="457200">
              <a:spcBef>
                <a:spcPct val="50000"/>
              </a:spcBef>
            </a:pPr>
            <a:endParaRPr lang="ar-OM" altLang="en-US">
              <a:solidFill>
                <a:prstClr val="black"/>
              </a:solidFill>
              <a:latin typeface="Calibri" charset="0"/>
              <a:cs typeface="Times New Roman" panose="02020603050405020304" pitchFamily="18" charset="0"/>
            </a:endParaRPr>
          </a:p>
        </p:txBody>
      </p:sp>
      <p:sp>
        <p:nvSpPr>
          <p:cNvPr id="12293" name="Rectangle 10"/>
          <p:cNvSpPr>
            <a:spLocks noChangeArrowheads="1"/>
          </p:cNvSpPr>
          <p:nvPr/>
        </p:nvSpPr>
        <p:spPr bwMode="auto">
          <a:xfrm>
            <a:off x="7569839" y="1916114"/>
            <a:ext cx="2843212"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defTabSz="457200">
              <a:lnSpc>
                <a:spcPct val="90000"/>
              </a:lnSpc>
              <a:spcBef>
                <a:spcPct val="20000"/>
              </a:spcBef>
              <a:buClr>
                <a:srgbClr val="CA8F55"/>
              </a:buClr>
              <a:buSzPct val="120000"/>
              <a:buFont typeface="Arial" charset="0"/>
              <a:buChar char="•"/>
            </a:pPr>
            <a:r>
              <a:rPr lang="en-US" altLang="en-US" sz="2000" dirty="0">
                <a:solidFill>
                  <a:prstClr val="black"/>
                </a:solidFill>
                <a:latin typeface="Calibri" charset="0"/>
              </a:rPr>
              <a:t>Superficie = 250 km².</a:t>
            </a:r>
          </a:p>
          <a:p>
            <a:pPr defTabSz="457200">
              <a:lnSpc>
                <a:spcPct val="90000"/>
              </a:lnSpc>
              <a:spcBef>
                <a:spcPct val="20000"/>
              </a:spcBef>
              <a:buClr>
                <a:srgbClr val="CA8F55"/>
              </a:buClr>
              <a:buSzPct val="120000"/>
              <a:buFont typeface="Arial" charset="0"/>
              <a:buChar char="•"/>
            </a:pPr>
            <a:endParaRPr lang="en-US" altLang="en-US" sz="2000" dirty="0">
              <a:solidFill>
                <a:prstClr val="black"/>
              </a:solidFill>
              <a:latin typeface="Calibri" charset="0"/>
            </a:endParaRPr>
          </a:p>
          <a:p>
            <a:pPr defTabSz="457200">
              <a:lnSpc>
                <a:spcPct val="90000"/>
              </a:lnSpc>
              <a:spcBef>
                <a:spcPct val="20000"/>
              </a:spcBef>
              <a:buClr>
                <a:srgbClr val="CA8F55"/>
              </a:buClr>
              <a:buSzPct val="120000"/>
              <a:buFont typeface="Arial" charset="0"/>
              <a:buChar char="•"/>
            </a:pPr>
            <a:r>
              <a:rPr lang="en-US" altLang="en-US" sz="2000" dirty="0">
                <a:solidFill>
                  <a:prstClr val="black"/>
                </a:solidFill>
                <a:latin typeface="Calibri" charset="0"/>
              </a:rPr>
              <a:t>Population = 2,3 millions</a:t>
            </a:r>
          </a:p>
          <a:p>
            <a:pPr defTabSz="457200">
              <a:lnSpc>
                <a:spcPct val="90000"/>
              </a:lnSpc>
              <a:spcBef>
                <a:spcPct val="20000"/>
              </a:spcBef>
              <a:buClr>
                <a:srgbClr val="CA8F55"/>
              </a:buClr>
              <a:buSzPct val="120000"/>
              <a:buFont typeface="Arial" charset="0"/>
              <a:buChar char="•"/>
            </a:pPr>
            <a:endParaRPr lang="en-US" altLang="en-US" sz="2000" dirty="0">
              <a:solidFill>
                <a:prstClr val="black"/>
              </a:solidFill>
              <a:latin typeface="Calibri" charset="0"/>
            </a:endParaRPr>
          </a:p>
          <a:p>
            <a:pPr defTabSz="457200">
              <a:lnSpc>
                <a:spcPct val="90000"/>
              </a:lnSpc>
              <a:spcBef>
                <a:spcPct val="20000"/>
              </a:spcBef>
              <a:buClr>
                <a:srgbClr val="CA8F55"/>
              </a:buClr>
              <a:buSzPct val="120000"/>
              <a:buFont typeface="Arial" charset="0"/>
              <a:buChar char="•"/>
            </a:pPr>
            <a:r>
              <a:rPr lang="en-US" altLang="en-US" sz="2000" dirty="0">
                <a:solidFill>
                  <a:prstClr val="black"/>
                </a:solidFill>
                <a:latin typeface="Calibri" charset="0"/>
              </a:rPr>
              <a:t>Production de </a:t>
            </a:r>
            <a:r>
              <a:rPr lang="en-US" altLang="en-US" sz="2000" dirty="0" err="1">
                <a:solidFill>
                  <a:prstClr val="black"/>
                </a:solidFill>
                <a:latin typeface="Calibri" charset="0"/>
              </a:rPr>
              <a:t>déchets</a:t>
            </a:r>
            <a:r>
              <a:rPr lang="en-US" altLang="en-US" sz="2000" dirty="0">
                <a:solidFill>
                  <a:prstClr val="black"/>
                </a:solidFill>
                <a:latin typeface="Calibri" charset="0"/>
              </a:rPr>
              <a:t> </a:t>
            </a:r>
            <a:r>
              <a:rPr lang="en-US" altLang="en-US" sz="2000" dirty="0" err="1">
                <a:solidFill>
                  <a:prstClr val="black"/>
                </a:solidFill>
                <a:latin typeface="Calibri" charset="0"/>
              </a:rPr>
              <a:t>solides</a:t>
            </a:r>
            <a:r>
              <a:rPr lang="en-US" altLang="en-US" sz="2000" dirty="0">
                <a:solidFill>
                  <a:prstClr val="black"/>
                </a:solidFill>
                <a:latin typeface="Calibri" charset="0"/>
              </a:rPr>
              <a:t> = 1 500T/j</a:t>
            </a:r>
          </a:p>
          <a:p>
            <a:pPr defTabSz="457200">
              <a:lnSpc>
                <a:spcPct val="90000"/>
              </a:lnSpc>
              <a:spcBef>
                <a:spcPct val="20000"/>
              </a:spcBef>
              <a:buClr>
                <a:srgbClr val="CA8F55"/>
              </a:buClr>
              <a:buSzPct val="120000"/>
              <a:buFont typeface="Arial" charset="0"/>
              <a:buChar char="•"/>
            </a:pPr>
            <a:endParaRPr lang="en-US" altLang="en-US" sz="2000" dirty="0">
              <a:solidFill>
                <a:prstClr val="black"/>
              </a:solidFill>
              <a:latin typeface="Calibri" charset="0"/>
            </a:endParaRPr>
          </a:p>
          <a:p>
            <a:pPr defTabSz="457200">
              <a:lnSpc>
                <a:spcPct val="90000"/>
              </a:lnSpc>
              <a:spcBef>
                <a:spcPct val="20000"/>
              </a:spcBef>
              <a:buClr>
                <a:srgbClr val="CA8F55"/>
              </a:buClr>
              <a:buSzPct val="120000"/>
              <a:buFont typeface="Arial" charset="0"/>
              <a:buChar char="•"/>
            </a:pPr>
            <a:r>
              <a:rPr lang="en-US" altLang="en-US" sz="2000" dirty="0">
                <a:solidFill>
                  <a:prstClr val="black"/>
                </a:solidFill>
                <a:latin typeface="Calibri" charset="0"/>
              </a:rPr>
              <a:t>Production de </a:t>
            </a:r>
            <a:r>
              <a:rPr lang="en-US" altLang="en-US" sz="2000" dirty="0" err="1">
                <a:solidFill>
                  <a:prstClr val="black"/>
                </a:solidFill>
                <a:latin typeface="Calibri" charset="0"/>
              </a:rPr>
              <a:t>déchets</a:t>
            </a:r>
            <a:r>
              <a:rPr lang="en-US" altLang="en-US" sz="2000" dirty="0">
                <a:solidFill>
                  <a:prstClr val="black"/>
                </a:solidFill>
                <a:latin typeface="Calibri" charset="0"/>
              </a:rPr>
              <a:t> </a:t>
            </a:r>
            <a:r>
              <a:rPr lang="en-US" altLang="en-US" sz="2000" dirty="0" err="1">
                <a:solidFill>
                  <a:prstClr val="black"/>
                </a:solidFill>
                <a:latin typeface="Calibri" charset="0"/>
              </a:rPr>
              <a:t>liquides</a:t>
            </a:r>
            <a:r>
              <a:rPr lang="en-US" altLang="en-US" sz="2000" dirty="0">
                <a:solidFill>
                  <a:prstClr val="black"/>
                </a:solidFill>
                <a:latin typeface="Calibri" charset="0"/>
              </a:rPr>
              <a:t> = 400m /d</a:t>
            </a:r>
            <a:r>
              <a:rPr lang="en-US" altLang="en-US" sz="2000" baseline="30000" dirty="0">
                <a:solidFill>
                  <a:prstClr val="black"/>
                </a:solidFill>
                <a:latin typeface="Calibri" charset="0"/>
              </a:rPr>
              <a:t>3</a:t>
            </a:r>
            <a:endParaRPr lang="en-US" altLang="en-US" sz="2000" dirty="0">
              <a:solidFill>
                <a:prstClr val="black"/>
              </a:solidFill>
              <a:latin typeface="Calibri" charset="0"/>
            </a:endParaRPr>
          </a:p>
        </p:txBody>
      </p:sp>
      <p:pic>
        <p:nvPicPr>
          <p:cNvPr id="6" name="Content Placeholder 5"/>
          <p:cNvPicPr>
            <a:picLocks noGrp="1" noChangeAspect="1"/>
          </p:cNvPicPr>
          <p:nvPr>
            <p:ph sz="quarter" idx="1"/>
          </p:nvPr>
        </p:nvPicPr>
        <p:blipFill>
          <a:blip r:embed="rId2" cstate="email">
            <a:extLst>
              <a:ext uri="{28A0092B-C50C-407E-A947-70E740481C1C}">
                <a14:useLocalDpi xmlns:a14="http://schemas.microsoft.com/office/drawing/2010/main"/>
              </a:ext>
            </a:extLst>
          </a:blip>
          <a:stretch>
            <a:fillRect/>
          </a:stretch>
        </p:blipFill>
        <p:spPr>
          <a:xfrm>
            <a:off x="2136775" y="1916113"/>
            <a:ext cx="5433064" cy="3612620"/>
          </a:xfrm>
        </p:spPr>
      </p:pic>
    </p:spTree>
    <p:extLst>
      <p:ext uri="{BB962C8B-B14F-4D97-AF65-F5344CB8AC3E}">
        <p14:creationId xmlns:p14="http://schemas.microsoft.com/office/powerpoint/2010/main" val="906922549"/>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7.xml><?xml version="1.0" encoding="utf-8"?>
<a:theme xmlns:a="http://schemas.openxmlformats.org/drawingml/2006/main" name="Fresh Life presentation">
  <a:themeElements>
    <a:clrScheme name="Office">
      <a:dk1>
        <a:srgbClr val="0A63AB"/>
      </a:dk1>
      <a:lt1>
        <a:srgbClr val="FBDE00"/>
      </a:lt1>
      <a:dk2>
        <a:srgbClr val="000000"/>
      </a:dk2>
      <a:lt2>
        <a:srgbClr val="00A5FF"/>
      </a:lt2>
      <a:accent1>
        <a:srgbClr val="0A63AB"/>
      </a:accent1>
      <a:accent2>
        <a:srgbClr val="FBDE00"/>
      </a:accent2>
      <a:accent3>
        <a:srgbClr val="000000"/>
      </a:accent3>
      <a:accent4>
        <a:srgbClr val="00A5FF"/>
      </a:accent4>
      <a:accent5>
        <a:srgbClr val="FFFFFF"/>
      </a:accent5>
      <a:accent6>
        <a:srgbClr val="FFFFFF"/>
      </a:accent6>
      <a:hlink>
        <a:srgbClr val="FFFFFF"/>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408B4DEFEB564408E586D8B03DDAC9C" ma:contentTypeVersion="13" ma:contentTypeDescription="Ein neues Dokument erstellen." ma:contentTypeScope="" ma:versionID="4955ff558db97cb854280cbdeeb250c3">
  <xsd:schema xmlns:xsd="http://www.w3.org/2001/XMLSchema" xmlns:xs="http://www.w3.org/2001/XMLSchema" xmlns:p="http://schemas.microsoft.com/office/2006/metadata/properties" xmlns:ns2="b00fdb1d-db3d-4d0d-bb2f-687a67bc244e" xmlns:ns3="602ab618-a536-4646-bf4d-9c05274212f9" targetNamespace="http://schemas.microsoft.com/office/2006/metadata/properties" ma:root="true" ma:fieldsID="fe178a94e9f5514427c014d224e72088" ns2:_="" ns3:_="">
    <xsd:import namespace="b00fdb1d-db3d-4d0d-bb2f-687a67bc244e"/>
    <xsd:import namespace="602ab618-a536-4646-bf4d-9c05274212f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0fdb1d-db3d-4d0d-bb2f-687a67bc24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Bildmarkierungen" ma:readOnly="false" ma:fieldId="{5cf76f15-5ced-4ddc-b409-7134ff3c332f}" ma:taxonomyMulti="true" ma:sspId="0aed264e-563a-469a-8ebe-271e849ec10c"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2ab618-a536-4646-bf4d-9c05274212f9"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00fdb1d-db3d-4d0d-bb2f-687a67bc244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04B0254-81DF-4B2C-A5E3-2230C94ABA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0fdb1d-db3d-4d0d-bb2f-687a67bc244e"/>
    <ds:schemaRef ds:uri="602ab618-a536-4646-bf4d-9c05274212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A254CE8-7571-43DC-B26C-4F151DEE723B}">
  <ds:schemaRefs>
    <ds:schemaRef ds:uri="http://schemas.microsoft.com/sharepoint/v3/contenttype/forms"/>
  </ds:schemaRefs>
</ds:datastoreItem>
</file>

<file path=customXml/itemProps3.xml><?xml version="1.0" encoding="utf-8"?>
<ds:datastoreItem xmlns:ds="http://schemas.openxmlformats.org/officeDocument/2006/customXml" ds:itemID="{A812CF11-4008-42D9-AA11-953FCDC87EDC}">
  <ds:schemaRefs>
    <ds:schemaRef ds:uri="http://purl.org/dc/dcmitype/"/>
    <ds:schemaRef ds:uri="http://schemas.microsoft.com/office/2006/documentManagement/types"/>
    <ds:schemaRef ds:uri="http://purl.org/dc/elements/1.1/"/>
    <ds:schemaRef ds:uri="http://schemas.microsoft.com/office/2006/metadata/properties"/>
    <ds:schemaRef ds:uri="b00fdb1d-db3d-4d0d-bb2f-687a67bc244e"/>
    <ds:schemaRef ds:uri="http://purl.org/dc/terms/"/>
    <ds:schemaRef ds:uri="602ab618-a536-4646-bf4d-9c05274212f9"/>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4663</Words>
  <Application>Microsoft Office PowerPoint</Application>
  <PresentationFormat>Widescreen</PresentationFormat>
  <Paragraphs>519</Paragraphs>
  <Slides>60</Slides>
  <Notes>30</Notes>
  <HiddenSlides>0</HiddenSlides>
  <MMClips>2</MMClips>
  <ScaleCrop>false</ScaleCrop>
  <HeadingPairs>
    <vt:vector size="6" baseType="variant">
      <vt:variant>
        <vt:lpstr>Fonts Used</vt:lpstr>
      </vt:variant>
      <vt:variant>
        <vt:i4>22</vt:i4>
      </vt:variant>
      <vt:variant>
        <vt:lpstr>Theme</vt:lpstr>
      </vt:variant>
      <vt:variant>
        <vt:i4>7</vt:i4>
      </vt:variant>
      <vt:variant>
        <vt:lpstr>Slide Titles</vt:lpstr>
      </vt:variant>
      <vt:variant>
        <vt:i4>60</vt:i4>
      </vt:variant>
    </vt:vector>
  </HeadingPairs>
  <TitlesOfParts>
    <vt:vector size="89" baseType="lpstr">
      <vt:lpstr>Arial</vt:lpstr>
      <vt:lpstr>Arial Narrow</vt:lpstr>
      <vt:lpstr>Book Antiqua</vt:lpstr>
      <vt:lpstr>Cabin</vt:lpstr>
      <vt:lpstr>Calibri</vt:lpstr>
      <vt:lpstr>Calibri Light</vt:lpstr>
      <vt:lpstr>Century</vt:lpstr>
      <vt:lpstr>Corbel</vt:lpstr>
      <vt:lpstr>DM Sans</vt:lpstr>
      <vt:lpstr>DM Sans Medium</vt:lpstr>
      <vt:lpstr>French Script MT</vt:lpstr>
      <vt:lpstr>Garamond</vt:lpstr>
      <vt:lpstr>Helvetica Neue</vt:lpstr>
      <vt:lpstr>Kirvy</vt:lpstr>
      <vt:lpstr>News Gothic MT</vt:lpstr>
      <vt:lpstr>Open Sans SemiBold</vt:lpstr>
      <vt:lpstr>Roboto</vt:lpstr>
      <vt:lpstr>Tahoma</vt:lpstr>
      <vt:lpstr>Times</vt:lpstr>
      <vt:lpstr>Times New Roman</vt:lpstr>
      <vt:lpstr>Trebuchet MS</vt:lpstr>
      <vt:lpstr>Wingdings</vt:lpstr>
      <vt:lpstr>Office Theme</vt:lpstr>
      <vt:lpstr>1_Organic</vt:lpstr>
      <vt:lpstr>Simple Light</vt:lpstr>
      <vt:lpstr>1_Office Theme</vt:lpstr>
      <vt:lpstr>2_Office Theme</vt:lpstr>
      <vt:lpstr>1_Parallax</vt:lpstr>
      <vt:lpstr>Fresh Life presentation</vt:lpstr>
      <vt:lpstr>PowerPoint Presentation</vt:lpstr>
      <vt:lpstr>PowerPoint Presentation</vt:lpstr>
      <vt:lpstr>RÈGLES DE COURTOISIE /  MÉTHODES DE PARTICIPATION</vt:lpstr>
      <vt:lpstr>RÈGLES DE COURTOISIE /  MÉTHODES DE PARTICIPATION</vt:lpstr>
      <vt:lpstr>Série de wébinaire sur l‘implication des services publics dans l‘assainissement</vt:lpstr>
      <vt:lpstr>WEBINAIRE #02 Alliances innovantes pour faire progresser l'assainissement autonome - Partenariats entre les services publics et les prestataires de services privés d’assainissement en conteneur</vt:lpstr>
      <vt:lpstr>Programme</vt:lpstr>
      <vt:lpstr>L'ASSAINISSEMENT PAR CONTENEURS À KUMASI</vt:lpstr>
      <vt:lpstr>Introduction :  Profil de la région du Grand Kumasi</vt:lpstr>
      <vt:lpstr>Introduction :  Profil de la région métropolitaine de Kumasi</vt:lpstr>
      <vt:lpstr>PowerPoint Presentation</vt:lpstr>
      <vt:lpstr>SITUATION DE L'ASSAINISSEMENT EN A/R - KUMASI, REF. 2023 RAPPORT DE L'UNICEF SUR L'ASSAINISSEMENT</vt:lpstr>
      <vt:lpstr>PowerPoint Presentation</vt:lpstr>
      <vt:lpstr>Le problème...</vt:lpstr>
      <vt:lpstr>L.I. 1961 : Fonction du département de la gestion des déchets.</vt:lpstr>
      <vt:lpstr>INTERVENTIONS VISANT À ACCROÎTRE L'ACCÈS À DES INSTALLATIONS SANITAIRES AMÉLIORÉES</vt:lpstr>
      <vt:lpstr>PARTENARIAT AVEC CLEAN CTG</vt:lpstr>
      <vt:lpstr>CAS DE L'UTILISATEUR</vt:lpstr>
      <vt:lpstr>EXTRAIT DE L'ACCORD KMA &amp; CTG</vt:lpstr>
      <vt:lpstr>PowerPoint Presentation</vt:lpstr>
      <vt:lpstr>PowerPoint Presentation</vt:lpstr>
      <vt:lpstr>L'histoire de la Clean Team</vt:lpstr>
      <vt:lpstr>Le problème abordé...</vt:lpstr>
      <vt:lpstr>Notre chaîne de valeur</vt:lpstr>
      <vt:lpstr>Notre chaîne de valeur en images  </vt:lpstr>
      <vt:lpstr>Traction| Réalisations à ce jour</vt:lpstr>
      <vt:lpstr>Facteurs de réussite </vt:lpstr>
      <vt:lpstr>Défis    </vt:lpstr>
      <vt:lpstr>Notre gamme de produits et de services </vt:lpstr>
      <vt:lpstr>Enseignements tirés</vt:lpstr>
      <vt:lpstr>Résumé et 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Notre mandat</vt:lpstr>
      <vt:lpstr>PowerPoint Presentation</vt:lpstr>
      <vt:lpstr>Notre travail avec Fresh Life.</vt:lpstr>
      <vt:lpstr>Nos attentes</vt:lpstr>
      <vt:lpstr>MERCI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Série de wébinaire sur l‘implication des services publics dans l‘assainissement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Dubois, Alexandra GIZ</dc:creator>
  <cp:lastModifiedBy>Dubois, Alexandra GIZ</cp:lastModifiedBy>
  <cp:revision>2</cp:revision>
  <dcterms:created xsi:type="dcterms:W3CDTF">2023-11-21T11:37:52Z</dcterms:created>
  <dcterms:modified xsi:type="dcterms:W3CDTF">2023-11-21T20:33:40Z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0x010100B408B4DEFEB564408E586D8B03DDAC9C</vt:lpwstr>
  </property>
  <property fmtid="{D5CDD505-2E9C-101B-9397-08002B2CF9AE}" pid="3" name="MediaServiceImageTags">
    <vt:lpwstr/>
  </property>
</Properties>
</file>